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theme/theme2.xml" ContentType="application/vnd.openxmlformats-officedocument.theme+xml"/>
  <Override PartName="/ppt/slideLayouts/slideLayout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slideLayouts/slideLayout4.xml" ContentType="application/vnd.openxmlformats-officedocument.presentationml.slideLayout+xml"/>
  <Override PartName="/ppt/theme/theme8.xml" ContentType="application/vnd.openxmlformats-officedocument.theme+xml"/>
  <Override PartName="/ppt/slideLayouts/slideLayout5.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slideLayouts/slideLayout6.xml" ContentType="application/vnd.openxmlformats-officedocument.presentationml.slideLayout+xml"/>
  <Override PartName="/ppt/theme/theme11.xml" ContentType="application/vnd.openxmlformats-officedocument.theme+xml"/>
  <Override PartName="/ppt/theme/theme1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1"/>
    <p:sldMasterId id="2147483688" r:id="rId2"/>
    <p:sldMasterId id="2147483712" r:id="rId3"/>
    <p:sldMasterId id="2147483736" r:id="rId4"/>
    <p:sldMasterId id="2147483760" r:id="rId5"/>
    <p:sldMasterId id="2147483785" r:id="rId6"/>
    <p:sldMasterId id="2147483809" r:id="rId7"/>
    <p:sldMasterId id="2147483835" r:id="rId8"/>
    <p:sldMasterId id="2147483870" r:id="rId9"/>
    <p:sldMasterId id="2147483906" r:id="rId10"/>
    <p:sldMasterId id="2147483911" r:id="rId11"/>
  </p:sldMasterIdLst>
  <p:notesMasterIdLst>
    <p:notesMasterId r:id="rId21"/>
  </p:notesMasterIdLst>
  <p:sldIdLst>
    <p:sldId id="381" r:id="rId12"/>
    <p:sldId id="374" r:id="rId13"/>
    <p:sldId id="265" r:id="rId14"/>
    <p:sldId id="353" r:id="rId15"/>
    <p:sldId id="376" r:id="rId16"/>
    <p:sldId id="379" r:id="rId17"/>
    <p:sldId id="362" r:id="rId18"/>
    <p:sldId id="361" r:id="rId19"/>
    <p:sldId id="382"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8E810E96-434B-4365-B98F-ABD63A187CC9}">
          <p14:sldIdLst>
            <p14:sldId id="381"/>
          </p14:sldIdLst>
        </p14:section>
        <p14:section name="Intro" id="{41312514-8450-4449-807D-B3E41028CBB6}">
          <p14:sldIdLst>
            <p14:sldId id="374"/>
            <p14:sldId id="265"/>
            <p14:sldId id="353"/>
            <p14:sldId id="376"/>
          </p14:sldIdLst>
        </p14:section>
        <p14:section name="demo" id="{5911FC7F-DEF5-484F-94D2-0B4044A53D51}">
          <p14:sldIdLst>
            <p14:sldId id="379"/>
          </p14:sldIdLst>
        </p14:section>
        <p14:section name="Conclusion" id="{87497DFF-F8C0-40B0-A021-AF248FCFABE5}">
          <p14:sldIdLst>
            <p14:sldId id="362"/>
            <p14:sldId id="361"/>
            <p14:sldId id="38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9480"/>
    <a:srgbClr val="FF9F9F"/>
    <a:srgbClr val="16345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6" autoAdjust="0"/>
    <p:restoredTop sz="45108" autoAdjust="0"/>
  </p:normalViewPr>
  <p:slideViewPr>
    <p:cSldViewPr snapToGrid="0">
      <p:cViewPr varScale="1">
        <p:scale>
          <a:sx n="41" d="100"/>
          <a:sy n="41" d="100"/>
        </p:scale>
        <p:origin x="1872" y="30"/>
      </p:cViewPr>
      <p:guideLst/>
    </p:cSldViewPr>
  </p:slideViewPr>
  <p:notesTextViewPr>
    <p:cViewPr>
      <p:scale>
        <a:sx n="1" d="1"/>
        <a:sy n="1" d="1"/>
      </p:scale>
      <p:origin x="0" y="0"/>
    </p:cViewPr>
  </p:notesTextViewPr>
  <p:sorterViewPr>
    <p:cViewPr>
      <p:scale>
        <a:sx n="100" d="100"/>
        <a:sy n="100" d="100"/>
      </p:scale>
      <p:origin x="0" y="-2054"/>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8.xml"/><Relationship Id="rId13" Type="http://schemas.openxmlformats.org/officeDocument/2006/relationships/slide" Target="slides/slide2.xml"/><Relationship Id="rId18" Type="http://schemas.openxmlformats.org/officeDocument/2006/relationships/slide" Target="slides/slide7.xml"/><Relationship Id="rId3" Type="http://schemas.openxmlformats.org/officeDocument/2006/relationships/slideMaster" Target="slideMasters/slideMaster3.xml"/><Relationship Id="rId21" Type="http://schemas.openxmlformats.org/officeDocument/2006/relationships/notesMaster" Target="notesMasters/notesMaster1.xml"/><Relationship Id="rId7" Type="http://schemas.openxmlformats.org/officeDocument/2006/relationships/slideMaster" Target="slideMasters/slideMaster7.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5.xml"/><Relationship Id="rId20" Type="http://schemas.openxmlformats.org/officeDocument/2006/relationships/slide" Target="slides/slide9.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Master" Target="slideMasters/slideMaster11.xml"/><Relationship Id="rId24"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 Target="slides/slide4.xml"/><Relationship Id="rId23" Type="http://schemas.openxmlformats.org/officeDocument/2006/relationships/viewProps" Target="viewProps.xml"/><Relationship Id="rId10" Type="http://schemas.openxmlformats.org/officeDocument/2006/relationships/slideMaster" Target="slideMasters/slideMaster10.xml"/><Relationship Id="rId19" Type="http://schemas.openxmlformats.org/officeDocument/2006/relationships/slide" Target="slides/slide8.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CC22322-2419-48BB-ADEB-EC66DD673EEA}" type="datetimeFigureOut">
              <a:rPr lang="en-US" smtClean="0"/>
              <a:t>2/20/2017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81ED3B-2C22-4C87-A5B7-47B82DB4EEA7}" type="slidenum">
              <a:rPr lang="en-US" smtClean="0"/>
              <a:t>‹#›</a:t>
            </a:fld>
            <a:endParaRPr lang="en-US"/>
          </a:p>
        </p:txBody>
      </p:sp>
    </p:spTree>
    <p:extLst>
      <p:ext uri="{BB962C8B-B14F-4D97-AF65-F5344CB8AC3E}">
        <p14:creationId xmlns:p14="http://schemas.microsoft.com/office/powerpoint/2010/main" val="33427123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605764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2/20/2017 11:13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425132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r>
              <a:rPr lang="en-US">
                <a:solidFill>
                  <a:prstClr val="black"/>
                </a:solidFill>
              </a:rPr>
              <a:t>Microsoft Build 2016</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2/20/2017 11:13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a:t>
            </a:fld>
            <a:endParaRPr lang="en-US" dirty="0">
              <a:solidFill>
                <a:prstClr val="black"/>
              </a:solidFill>
            </a:endParaRPr>
          </a:p>
        </p:txBody>
      </p:sp>
    </p:spTree>
    <p:extLst>
      <p:ext uri="{BB962C8B-B14F-4D97-AF65-F5344CB8AC3E}">
        <p14:creationId xmlns:p14="http://schemas.microsoft.com/office/powerpoint/2010/main" val="6820000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dirty="0"/>
          </a:p>
        </p:txBody>
      </p:sp>
      <p:sp>
        <p:nvSpPr>
          <p:cNvPr id="4" name="Slide Number Placeholder 3"/>
          <p:cNvSpPr>
            <a:spLocks noGrp="1"/>
          </p:cNvSpPr>
          <p:nvPr>
            <p:ph type="sldNum" sz="quarter" idx="10"/>
          </p:nvPr>
        </p:nvSpPr>
        <p:spPr/>
        <p:txBody>
          <a:bodyPr/>
          <a:lstStyle/>
          <a:p>
            <a:fld id="{C281ED3B-2C22-4C87-A5B7-47B82DB4EEA7}" type="slidenum">
              <a:rPr lang="en-US" smtClean="0"/>
              <a:t>5</a:t>
            </a:fld>
            <a:endParaRPr lang="en-US"/>
          </a:p>
        </p:txBody>
      </p:sp>
    </p:spTree>
    <p:extLst>
      <p:ext uri="{BB962C8B-B14F-4D97-AF65-F5344CB8AC3E}">
        <p14:creationId xmlns:p14="http://schemas.microsoft.com/office/powerpoint/2010/main" val="11671961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Build 2016</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2/20/2017 11:13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532436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650075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E74353ED-ACB2-44BF-A903-985B0AF962B7}" type="datetime1">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2/20/2017</a:t>
            </a:fld>
            <a:endParaRPr kumimoji="0" lang="en-US" sz="1800" b="0" i="0" u="none" strike="noStrike" kern="0" cap="none" spc="0" normalizeH="0" baseline="0" noProof="0" dirty="0">
              <a:ln>
                <a:noFill/>
              </a:ln>
              <a:solidFill>
                <a:sysClr val="windowText" lastClr="000000"/>
              </a:solidFill>
              <a:effectLst/>
              <a:uLnTx/>
              <a:uFillTx/>
            </a:endParaRPr>
          </a:p>
        </p:txBody>
      </p:sp>
      <p:sp>
        <p:nvSpPr>
          <p:cNvPr id="6" name="Slide Number Placeholder 5"/>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2897594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dirty="0"/>
          </a:p>
        </p:txBody>
      </p:sp>
      <p:sp>
        <p:nvSpPr>
          <p:cNvPr id="4" name="Slide Number Placeholder 3"/>
          <p:cNvSpPr>
            <a:spLocks noGrp="1"/>
          </p:cNvSpPr>
          <p:nvPr>
            <p:ph type="sldNum" sz="quarter" idx="10"/>
          </p:nvPr>
        </p:nvSpPr>
        <p:spPr/>
        <p:txBody>
          <a:bodyPr/>
          <a:lstStyle/>
          <a:p>
            <a:fld id="{C281ED3B-2C22-4C87-A5B7-47B82DB4EEA7}" type="slidenum">
              <a:rPr lang="en-US" smtClean="0"/>
              <a:t>9</a:t>
            </a:fld>
            <a:endParaRPr lang="en-US"/>
          </a:p>
        </p:txBody>
      </p:sp>
    </p:spTree>
    <p:extLst>
      <p:ext uri="{BB962C8B-B14F-4D97-AF65-F5344CB8AC3E}">
        <p14:creationId xmlns:p14="http://schemas.microsoft.com/office/powerpoint/2010/main" val="9118209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jpeg"/><Relationship Id="rId1" Type="http://schemas.openxmlformats.org/officeDocument/2006/relationships/slideMaster" Target="../slideMasters/slideMaster1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11_Title Only white backgroun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36" name="Rectangle 35"/>
          <p:cNvSpPr/>
          <p:nvPr userDrawn="1"/>
        </p:nvSpPr>
        <p:spPr bwMode="auto">
          <a:xfrm>
            <a:off x="0" y="6325187"/>
            <a:ext cx="12192000" cy="532814"/>
          </a:xfrm>
          <a:prstGeom prst="rect">
            <a:avLst/>
          </a:prstGeom>
          <a:solidFill>
            <a:srgbClr val="409AE1"/>
          </a:solidFill>
          <a:ln w="28575">
            <a:noFill/>
          </a:ln>
        </p:spPr>
        <p:txBody>
          <a:bodyPr vert="horz" wrap="square" lIns="91414" tIns="45706" rIns="91414" bIns="45706" numCol="1" anchor="t" anchorCtr="0" compatLnSpc="1">
            <a:prstTxWarp prst="textNoShape">
              <a:avLst/>
            </a:prstTxWarp>
          </a:bodyPr>
          <a:lstStyle/>
          <a:p>
            <a:pPr marR="0" lvl="0" indent="0" defTabSz="932384" fontAlgn="auto">
              <a:lnSpc>
                <a:spcPct val="100000"/>
              </a:lnSpc>
              <a:spcBef>
                <a:spcPts val="0"/>
              </a:spcBef>
              <a:spcAft>
                <a:spcPts val="0"/>
              </a:spcAft>
              <a:buClrTx/>
              <a:buSzTx/>
              <a:buFontTx/>
              <a:buNone/>
              <a:tabLst/>
            </a:pPr>
            <a:endParaRPr kumimoji="0" lang="en-US" sz="1050" b="0" i="0" u="none" strike="noStrike" kern="0" cap="none" spc="0" normalizeH="0" baseline="0">
              <a:ln>
                <a:noFill/>
              </a:ln>
              <a:solidFill>
                <a:srgbClr val="333333"/>
              </a:solidFill>
              <a:effectLst/>
              <a:uLnTx/>
              <a:uFillTx/>
            </a:endParaRPr>
          </a:p>
        </p:txBody>
      </p:sp>
      <p:sp>
        <p:nvSpPr>
          <p:cNvPr id="6" name="Freeform 539"/>
          <p:cNvSpPr>
            <a:spLocks noChangeAspect="1"/>
          </p:cNvSpPr>
          <p:nvPr userDrawn="1"/>
        </p:nvSpPr>
        <p:spPr bwMode="auto">
          <a:xfrm>
            <a:off x="9303796" y="5959092"/>
            <a:ext cx="1968055" cy="1082010"/>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409AE1"/>
          </a:solidFill>
          <a:ln w="28575">
            <a:noFill/>
          </a:ln>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srgbClr val="333333"/>
              </a:solidFill>
              <a:effectLst/>
              <a:uLnTx/>
              <a:uFillTx/>
            </a:endParaRPr>
          </a:p>
        </p:txBody>
      </p:sp>
      <p:grpSp>
        <p:nvGrpSpPr>
          <p:cNvPr id="9" name="Group 8"/>
          <p:cNvGrpSpPr/>
          <p:nvPr userDrawn="1"/>
        </p:nvGrpSpPr>
        <p:grpSpPr>
          <a:xfrm>
            <a:off x="9338575" y="6216162"/>
            <a:ext cx="1824626" cy="773723"/>
            <a:chOff x="4494770" y="2621197"/>
            <a:chExt cx="3127126" cy="1326043"/>
          </a:xfrm>
        </p:grpSpPr>
        <p:sp>
          <p:nvSpPr>
            <p:cNvPr id="10" name="Freeform 12"/>
            <p:cNvSpPr>
              <a:spLocks/>
            </p:cNvSpPr>
            <p:nvPr/>
          </p:nvSpPr>
          <p:spPr bwMode="auto">
            <a:xfrm>
              <a:off x="4494770" y="3400845"/>
              <a:ext cx="457856" cy="62986"/>
            </a:xfrm>
            <a:custGeom>
              <a:avLst/>
              <a:gdLst>
                <a:gd name="T0" fmla="*/ 704 w 756"/>
                <a:gd name="T1" fmla="*/ 104 h 104"/>
                <a:gd name="T2" fmla="*/ 52 w 756"/>
                <a:gd name="T3" fmla="*/ 104 h 104"/>
                <a:gd name="T4" fmla="*/ 52 w 756"/>
                <a:gd name="T5" fmla="*/ 104 h 104"/>
                <a:gd name="T6" fmla="*/ 42 w 756"/>
                <a:gd name="T7" fmla="*/ 104 h 104"/>
                <a:gd name="T8" fmla="*/ 32 w 756"/>
                <a:gd name="T9" fmla="*/ 100 h 104"/>
                <a:gd name="T10" fmla="*/ 22 w 756"/>
                <a:gd name="T11" fmla="*/ 96 h 104"/>
                <a:gd name="T12" fmla="*/ 14 w 756"/>
                <a:gd name="T13" fmla="*/ 90 h 104"/>
                <a:gd name="T14" fmla="*/ 8 w 756"/>
                <a:gd name="T15" fmla="*/ 82 h 104"/>
                <a:gd name="T16" fmla="*/ 4 w 756"/>
                <a:gd name="T17" fmla="*/ 72 h 104"/>
                <a:gd name="T18" fmla="*/ 0 w 756"/>
                <a:gd name="T19" fmla="*/ 62 h 104"/>
                <a:gd name="T20" fmla="*/ 0 w 756"/>
                <a:gd name="T21" fmla="*/ 52 h 104"/>
                <a:gd name="T22" fmla="*/ 0 w 756"/>
                <a:gd name="T23" fmla="*/ 52 h 104"/>
                <a:gd name="T24" fmla="*/ 0 w 756"/>
                <a:gd name="T25" fmla="*/ 42 h 104"/>
                <a:gd name="T26" fmla="*/ 4 w 756"/>
                <a:gd name="T27" fmla="*/ 32 h 104"/>
                <a:gd name="T28" fmla="*/ 8 w 756"/>
                <a:gd name="T29" fmla="*/ 22 h 104"/>
                <a:gd name="T30" fmla="*/ 14 w 756"/>
                <a:gd name="T31" fmla="*/ 16 h 104"/>
                <a:gd name="T32" fmla="*/ 22 w 756"/>
                <a:gd name="T33" fmla="*/ 8 h 104"/>
                <a:gd name="T34" fmla="*/ 32 w 756"/>
                <a:gd name="T35" fmla="*/ 4 h 104"/>
                <a:gd name="T36" fmla="*/ 42 w 756"/>
                <a:gd name="T37" fmla="*/ 0 h 104"/>
                <a:gd name="T38" fmla="*/ 52 w 756"/>
                <a:gd name="T39" fmla="*/ 0 h 104"/>
                <a:gd name="T40" fmla="*/ 704 w 756"/>
                <a:gd name="T41" fmla="*/ 0 h 104"/>
                <a:gd name="T42" fmla="*/ 704 w 756"/>
                <a:gd name="T43" fmla="*/ 0 h 104"/>
                <a:gd name="T44" fmla="*/ 714 w 756"/>
                <a:gd name="T45" fmla="*/ 0 h 104"/>
                <a:gd name="T46" fmla="*/ 724 w 756"/>
                <a:gd name="T47" fmla="*/ 4 h 104"/>
                <a:gd name="T48" fmla="*/ 732 w 756"/>
                <a:gd name="T49" fmla="*/ 8 h 104"/>
                <a:gd name="T50" fmla="*/ 740 w 756"/>
                <a:gd name="T51" fmla="*/ 16 h 104"/>
                <a:gd name="T52" fmla="*/ 748 w 756"/>
                <a:gd name="T53" fmla="*/ 22 h 104"/>
                <a:gd name="T54" fmla="*/ 752 w 756"/>
                <a:gd name="T55" fmla="*/ 32 h 104"/>
                <a:gd name="T56" fmla="*/ 756 w 756"/>
                <a:gd name="T57" fmla="*/ 42 h 104"/>
                <a:gd name="T58" fmla="*/ 756 w 756"/>
                <a:gd name="T59" fmla="*/ 52 h 104"/>
                <a:gd name="T60" fmla="*/ 756 w 756"/>
                <a:gd name="T61" fmla="*/ 52 h 104"/>
                <a:gd name="T62" fmla="*/ 756 w 756"/>
                <a:gd name="T63" fmla="*/ 62 h 104"/>
                <a:gd name="T64" fmla="*/ 752 w 756"/>
                <a:gd name="T65" fmla="*/ 72 h 104"/>
                <a:gd name="T66" fmla="*/ 748 w 756"/>
                <a:gd name="T67" fmla="*/ 82 h 104"/>
                <a:gd name="T68" fmla="*/ 740 w 756"/>
                <a:gd name="T69" fmla="*/ 90 h 104"/>
                <a:gd name="T70" fmla="*/ 732 w 756"/>
                <a:gd name="T71" fmla="*/ 96 h 104"/>
                <a:gd name="T72" fmla="*/ 724 w 756"/>
                <a:gd name="T73" fmla="*/ 100 h 104"/>
                <a:gd name="T74" fmla="*/ 714 w 756"/>
                <a:gd name="T75" fmla="*/ 104 h 104"/>
                <a:gd name="T76" fmla="*/ 704 w 756"/>
                <a:gd name="T77" fmla="*/ 104 h 104"/>
                <a:gd name="T78" fmla="*/ 704 w 756"/>
                <a:gd name="T79"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56" h="104">
                  <a:moveTo>
                    <a:pt x="704" y="104"/>
                  </a:moveTo>
                  <a:lnTo>
                    <a:pt x="52" y="104"/>
                  </a:lnTo>
                  <a:lnTo>
                    <a:pt x="52" y="104"/>
                  </a:lnTo>
                  <a:lnTo>
                    <a:pt x="42" y="104"/>
                  </a:lnTo>
                  <a:lnTo>
                    <a:pt x="32" y="100"/>
                  </a:lnTo>
                  <a:lnTo>
                    <a:pt x="22" y="96"/>
                  </a:lnTo>
                  <a:lnTo>
                    <a:pt x="14" y="90"/>
                  </a:lnTo>
                  <a:lnTo>
                    <a:pt x="8" y="82"/>
                  </a:lnTo>
                  <a:lnTo>
                    <a:pt x="4" y="72"/>
                  </a:lnTo>
                  <a:lnTo>
                    <a:pt x="0" y="62"/>
                  </a:lnTo>
                  <a:lnTo>
                    <a:pt x="0" y="52"/>
                  </a:lnTo>
                  <a:lnTo>
                    <a:pt x="0" y="52"/>
                  </a:lnTo>
                  <a:lnTo>
                    <a:pt x="0" y="42"/>
                  </a:lnTo>
                  <a:lnTo>
                    <a:pt x="4" y="32"/>
                  </a:lnTo>
                  <a:lnTo>
                    <a:pt x="8" y="22"/>
                  </a:lnTo>
                  <a:lnTo>
                    <a:pt x="14" y="16"/>
                  </a:lnTo>
                  <a:lnTo>
                    <a:pt x="22" y="8"/>
                  </a:lnTo>
                  <a:lnTo>
                    <a:pt x="32" y="4"/>
                  </a:lnTo>
                  <a:lnTo>
                    <a:pt x="42" y="0"/>
                  </a:lnTo>
                  <a:lnTo>
                    <a:pt x="52" y="0"/>
                  </a:lnTo>
                  <a:lnTo>
                    <a:pt x="704" y="0"/>
                  </a:lnTo>
                  <a:lnTo>
                    <a:pt x="704" y="0"/>
                  </a:lnTo>
                  <a:lnTo>
                    <a:pt x="714" y="0"/>
                  </a:lnTo>
                  <a:lnTo>
                    <a:pt x="724" y="4"/>
                  </a:lnTo>
                  <a:lnTo>
                    <a:pt x="732" y="8"/>
                  </a:lnTo>
                  <a:lnTo>
                    <a:pt x="740" y="16"/>
                  </a:lnTo>
                  <a:lnTo>
                    <a:pt x="748" y="22"/>
                  </a:lnTo>
                  <a:lnTo>
                    <a:pt x="752" y="32"/>
                  </a:lnTo>
                  <a:lnTo>
                    <a:pt x="756" y="42"/>
                  </a:lnTo>
                  <a:lnTo>
                    <a:pt x="756" y="52"/>
                  </a:lnTo>
                  <a:lnTo>
                    <a:pt x="756" y="52"/>
                  </a:lnTo>
                  <a:lnTo>
                    <a:pt x="756" y="62"/>
                  </a:lnTo>
                  <a:lnTo>
                    <a:pt x="752" y="72"/>
                  </a:lnTo>
                  <a:lnTo>
                    <a:pt x="748" y="82"/>
                  </a:lnTo>
                  <a:lnTo>
                    <a:pt x="740" y="90"/>
                  </a:lnTo>
                  <a:lnTo>
                    <a:pt x="732" y="96"/>
                  </a:lnTo>
                  <a:lnTo>
                    <a:pt x="724" y="100"/>
                  </a:lnTo>
                  <a:lnTo>
                    <a:pt x="714" y="104"/>
                  </a:lnTo>
                  <a:lnTo>
                    <a:pt x="704" y="104"/>
                  </a:lnTo>
                  <a:lnTo>
                    <a:pt x="70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1" name="Freeform 13"/>
            <p:cNvSpPr>
              <a:spLocks/>
            </p:cNvSpPr>
            <p:nvPr/>
          </p:nvSpPr>
          <p:spPr bwMode="auto">
            <a:xfrm>
              <a:off x="4889641" y="3331803"/>
              <a:ext cx="540222" cy="245886"/>
            </a:xfrm>
            <a:custGeom>
              <a:avLst/>
              <a:gdLst>
                <a:gd name="T0" fmla="*/ 456 w 892"/>
                <a:gd name="T1" fmla="*/ 406 h 406"/>
                <a:gd name="T2" fmla="*/ 436 w 892"/>
                <a:gd name="T3" fmla="*/ 402 h 406"/>
                <a:gd name="T4" fmla="*/ 418 w 892"/>
                <a:gd name="T5" fmla="*/ 390 h 406"/>
                <a:gd name="T6" fmla="*/ 408 w 892"/>
                <a:gd name="T7" fmla="*/ 374 h 406"/>
                <a:gd name="T8" fmla="*/ 404 w 892"/>
                <a:gd name="T9" fmla="*/ 354 h 406"/>
                <a:gd name="T10" fmla="*/ 402 w 892"/>
                <a:gd name="T11" fmla="*/ 346 h 406"/>
                <a:gd name="T12" fmla="*/ 396 w 892"/>
                <a:gd name="T13" fmla="*/ 344 h 406"/>
                <a:gd name="T14" fmla="*/ 164 w 892"/>
                <a:gd name="T15" fmla="*/ 344 h 406"/>
                <a:gd name="T16" fmla="*/ 138 w 892"/>
                <a:gd name="T17" fmla="*/ 344 h 406"/>
                <a:gd name="T18" fmla="*/ 104 w 892"/>
                <a:gd name="T19" fmla="*/ 336 h 406"/>
                <a:gd name="T20" fmla="*/ 66 w 892"/>
                <a:gd name="T21" fmla="*/ 318 h 406"/>
                <a:gd name="T22" fmla="*/ 46 w 892"/>
                <a:gd name="T23" fmla="*/ 302 h 406"/>
                <a:gd name="T24" fmla="*/ 30 w 892"/>
                <a:gd name="T25" fmla="*/ 284 h 406"/>
                <a:gd name="T26" fmla="*/ 14 w 892"/>
                <a:gd name="T27" fmla="*/ 258 h 406"/>
                <a:gd name="T28" fmla="*/ 4 w 892"/>
                <a:gd name="T29" fmla="*/ 224 h 406"/>
                <a:gd name="T30" fmla="*/ 0 w 892"/>
                <a:gd name="T31" fmla="*/ 180 h 406"/>
                <a:gd name="T32" fmla="*/ 0 w 892"/>
                <a:gd name="T33" fmla="*/ 156 h 406"/>
                <a:gd name="T34" fmla="*/ 10 w 892"/>
                <a:gd name="T35" fmla="*/ 114 h 406"/>
                <a:gd name="T36" fmla="*/ 28 w 892"/>
                <a:gd name="T37" fmla="*/ 80 h 406"/>
                <a:gd name="T38" fmla="*/ 52 w 892"/>
                <a:gd name="T39" fmla="*/ 54 h 406"/>
                <a:gd name="T40" fmla="*/ 78 w 892"/>
                <a:gd name="T41" fmla="*/ 32 h 406"/>
                <a:gd name="T42" fmla="*/ 108 w 892"/>
                <a:gd name="T43" fmla="*/ 18 h 406"/>
                <a:gd name="T44" fmla="*/ 150 w 892"/>
                <a:gd name="T45" fmla="*/ 4 h 406"/>
                <a:gd name="T46" fmla="*/ 840 w 892"/>
                <a:gd name="T47" fmla="*/ 0 h 406"/>
                <a:gd name="T48" fmla="*/ 852 w 892"/>
                <a:gd name="T49" fmla="*/ 2 h 406"/>
                <a:gd name="T50" fmla="*/ 870 w 892"/>
                <a:gd name="T51" fmla="*/ 10 h 406"/>
                <a:gd name="T52" fmla="*/ 884 w 892"/>
                <a:gd name="T53" fmla="*/ 24 h 406"/>
                <a:gd name="T54" fmla="*/ 892 w 892"/>
                <a:gd name="T55" fmla="*/ 42 h 406"/>
                <a:gd name="T56" fmla="*/ 892 w 892"/>
                <a:gd name="T57" fmla="*/ 52 h 406"/>
                <a:gd name="T58" fmla="*/ 888 w 892"/>
                <a:gd name="T59" fmla="*/ 74 h 406"/>
                <a:gd name="T60" fmla="*/ 878 w 892"/>
                <a:gd name="T61" fmla="*/ 90 h 406"/>
                <a:gd name="T62" fmla="*/ 860 w 892"/>
                <a:gd name="T63" fmla="*/ 102 h 406"/>
                <a:gd name="T64" fmla="*/ 840 w 892"/>
                <a:gd name="T65" fmla="*/ 106 h 406"/>
                <a:gd name="T66" fmla="*/ 180 w 892"/>
                <a:gd name="T67" fmla="*/ 106 h 406"/>
                <a:gd name="T68" fmla="*/ 148 w 892"/>
                <a:gd name="T69" fmla="*/ 114 h 406"/>
                <a:gd name="T70" fmla="*/ 124 w 892"/>
                <a:gd name="T71" fmla="*/ 130 h 406"/>
                <a:gd name="T72" fmla="*/ 110 w 892"/>
                <a:gd name="T73" fmla="*/ 150 h 406"/>
                <a:gd name="T74" fmla="*/ 104 w 892"/>
                <a:gd name="T75" fmla="*/ 170 h 406"/>
                <a:gd name="T76" fmla="*/ 104 w 892"/>
                <a:gd name="T77" fmla="*/ 180 h 406"/>
                <a:gd name="T78" fmla="*/ 108 w 892"/>
                <a:gd name="T79" fmla="*/ 208 h 406"/>
                <a:gd name="T80" fmla="*/ 118 w 892"/>
                <a:gd name="T81" fmla="*/ 226 h 406"/>
                <a:gd name="T82" fmla="*/ 130 w 892"/>
                <a:gd name="T83" fmla="*/ 234 h 406"/>
                <a:gd name="T84" fmla="*/ 152 w 892"/>
                <a:gd name="T85" fmla="*/ 240 h 406"/>
                <a:gd name="T86" fmla="*/ 394 w 892"/>
                <a:gd name="T87" fmla="*/ 240 h 406"/>
                <a:gd name="T88" fmla="*/ 406 w 892"/>
                <a:gd name="T89" fmla="*/ 240 h 406"/>
                <a:gd name="T90" fmla="*/ 438 w 892"/>
                <a:gd name="T91" fmla="*/ 248 h 406"/>
                <a:gd name="T92" fmla="*/ 464 w 892"/>
                <a:gd name="T93" fmla="*/ 260 h 406"/>
                <a:gd name="T94" fmla="*/ 476 w 892"/>
                <a:gd name="T95" fmla="*/ 270 h 406"/>
                <a:gd name="T96" fmla="*/ 498 w 892"/>
                <a:gd name="T97" fmla="*/ 302 h 406"/>
                <a:gd name="T98" fmla="*/ 506 w 892"/>
                <a:gd name="T99" fmla="*/ 324 h 406"/>
                <a:gd name="T100" fmla="*/ 508 w 892"/>
                <a:gd name="T101" fmla="*/ 354 h 406"/>
                <a:gd name="T102" fmla="*/ 508 w 892"/>
                <a:gd name="T103" fmla="*/ 364 h 406"/>
                <a:gd name="T104" fmla="*/ 500 w 892"/>
                <a:gd name="T105" fmla="*/ 384 h 406"/>
                <a:gd name="T106" fmla="*/ 486 w 892"/>
                <a:gd name="T107" fmla="*/ 398 h 406"/>
                <a:gd name="T108" fmla="*/ 466 w 892"/>
                <a:gd name="T109" fmla="*/ 406 h 406"/>
                <a:gd name="T110" fmla="*/ 456 w 892"/>
                <a:gd name="T111"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92" h="406">
                  <a:moveTo>
                    <a:pt x="456" y="406"/>
                  </a:moveTo>
                  <a:lnTo>
                    <a:pt x="456" y="406"/>
                  </a:lnTo>
                  <a:lnTo>
                    <a:pt x="446" y="406"/>
                  </a:lnTo>
                  <a:lnTo>
                    <a:pt x="436" y="402"/>
                  </a:lnTo>
                  <a:lnTo>
                    <a:pt x="426" y="398"/>
                  </a:lnTo>
                  <a:lnTo>
                    <a:pt x="418" y="390"/>
                  </a:lnTo>
                  <a:lnTo>
                    <a:pt x="412" y="384"/>
                  </a:lnTo>
                  <a:lnTo>
                    <a:pt x="408" y="374"/>
                  </a:lnTo>
                  <a:lnTo>
                    <a:pt x="404" y="364"/>
                  </a:lnTo>
                  <a:lnTo>
                    <a:pt x="404" y="354"/>
                  </a:lnTo>
                  <a:lnTo>
                    <a:pt x="404" y="354"/>
                  </a:lnTo>
                  <a:lnTo>
                    <a:pt x="402" y="346"/>
                  </a:lnTo>
                  <a:lnTo>
                    <a:pt x="402" y="346"/>
                  </a:lnTo>
                  <a:lnTo>
                    <a:pt x="396" y="344"/>
                  </a:lnTo>
                  <a:lnTo>
                    <a:pt x="164" y="344"/>
                  </a:lnTo>
                  <a:lnTo>
                    <a:pt x="164" y="344"/>
                  </a:lnTo>
                  <a:lnTo>
                    <a:pt x="150" y="344"/>
                  </a:lnTo>
                  <a:lnTo>
                    <a:pt x="138" y="344"/>
                  </a:lnTo>
                  <a:lnTo>
                    <a:pt x="122" y="340"/>
                  </a:lnTo>
                  <a:lnTo>
                    <a:pt x="104" y="336"/>
                  </a:lnTo>
                  <a:lnTo>
                    <a:pt x="84" y="328"/>
                  </a:lnTo>
                  <a:lnTo>
                    <a:pt x="66" y="318"/>
                  </a:lnTo>
                  <a:lnTo>
                    <a:pt x="46" y="302"/>
                  </a:lnTo>
                  <a:lnTo>
                    <a:pt x="46" y="302"/>
                  </a:lnTo>
                  <a:lnTo>
                    <a:pt x="38" y="294"/>
                  </a:lnTo>
                  <a:lnTo>
                    <a:pt x="30" y="284"/>
                  </a:lnTo>
                  <a:lnTo>
                    <a:pt x="22" y="272"/>
                  </a:lnTo>
                  <a:lnTo>
                    <a:pt x="14" y="258"/>
                  </a:lnTo>
                  <a:lnTo>
                    <a:pt x="8" y="242"/>
                  </a:lnTo>
                  <a:lnTo>
                    <a:pt x="4" y="224"/>
                  </a:lnTo>
                  <a:lnTo>
                    <a:pt x="0" y="204"/>
                  </a:lnTo>
                  <a:lnTo>
                    <a:pt x="0" y="180"/>
                  </a:lnTo>
                  <a:lnTo>
                    <a:pt x="0" y="180"/>
                  </a:lnTo>
                  <a:lnTo>
                    <a:pt x="0" y="156"/>
                  </a:lnTo>
                  <a:lnTo>
                    <a:pt x="4" y="134"/>
                  </a:lnTo>
                  <a:lnTo>
                    <a:pt x="10" y="114"/>
                  </a:lnTo>
                  <a:lnTo>
                    <a:pt x="18" y="96"/>
                  </a:lnTo>
                  <a:lnTo>
                    <a:pt x="28" y="80"/>
                  </a:lnTo>
                  <a:lnTo>
                    <a:pt x="38" y="66"/>
                  </a:lnTo>
                  <a:lnTo>
                    <a:pt x="52" y="54"/>
                  </a:lnTo>
                  <a:lnTo>
                    <a:pt x="64" y="42"/>
                  </a:lnTo>
                  <a:lnTo>
                    <a:pt x="78" y="32"/>
                  </a:lnTo>
                  <a:lnTo>
                    <a:pt x="92" y="24"/>
                  </a:lnTo>
                  <a:lnTo>
                    <a:pt x="108" y="18"/>
                  </a:lnTo>
                  <a:lnTo>
                    <a:pt x="122" y="12"/>
                  </a:lnTo>
                  <a:lnTo>
                    <a:pt x="150" y="4"/>
                  </a:lnTo>
                  <a:lnTo>
                    <a:pt x="176" y="0"/>
                  </a:lnTo>
                  <a:lnTo>
                    <a:pt x="840" y="0"/>
                  </a:lnTo>
                  <a:lnTo>
                    <a:pt x="840" y="0"/>
                  </a:lnTo>
                  <a:lnTo>
                    <a:pt x="852" y="2"/>
                  </a:lnTo>
                  <a:lnTo>
                    <a:pt x="860" y="4"/>
                  </a:lnTo>
                  <a:lnTo>
                    <a:pt x="870" y="10"/>
                  </a:lnTo>
                  <a:lnTo>
                    <a:pt x="878" y="16"/>
                  </a:lnTo>
                  <a:lnTo>
                    <a:pt x="884" y="24"/>
                  </a:lnTo>
                  <a:lnTo>
                    <a:pt x="888" y="32"/>
                  </a:lnTo>
                  <a:lnTo>
                    <a:pt x="892" y="42"/>
                  </a:lnTo>
                  <a:lnTo>
                    <a:pt x="892" y="52"/>
                  </a:lnTo>
                  <a:lnTo>
                    <a:pt x="892" y="52"/>
                  </a:lnTo>
                  <a:lnTo>
                    <a:pt x="892" y="64"/>
                  </a:lnTo>
                  <a:lnTo>
                    <a:pt x="888" y="74"/>
                  </a:lnTo>
                  <a:lnTo>
                    <a:pt x="884" y="82"/>
                  </a:lnTo>
                  <a:lnTo>
                    <a:pt x="878" y="90"/>
                  </a:lnTo>
                  <a:lnTo>
                    <a:pt x="870" y="96"/>
                  </a:lnTo>
                  <a:lnTo>
                    <a:pt x="860" y="102"/>
                  </a:lnTo>
                  <a:lnTo>
                    <a:pt x="852" y="104"/>
                  </a:lnTo>
                  <a:lnTo>
                    <a:pt x="840" y="106"/>
                  </a:lnTo>
                  <a:lnTo>
                    <a:pt x="180" y="106"/>
                  </a:lnTo>
                  <a:lnTo>
                    <a:pt x="180" y="106"/>
                  </a:lnTo>
                  <a:lnTo>
                    <a:pt x="162" y="108"/>
                  </a:lnTo>
                  <a:lnTo>
                    <a:pt x="148" y="114"/>
                  </a:lnTo>
                  <a:lnTo>
                    <a:pt x="136" y="120"/>
                  </a:lnTo>
                  <a:lnTo>
                    <a:pt x="124" y="130"/>
                  </a:lnTo>
                  <a:lnTo>
                    <a:pt x="114" y="142"/>
                  </a:lnTo>
                  <a:lnTo>
                    <a:pt x="110" y="150"/>
                  </a:lnTo>
                  <a:lnTo>
                    <a:pt x="106" y="158"/>
                  </a:lnTo>
                  <a:lnTo>
                    <a:pt x="104" y="170"/>
                  </a:lnTo>
                  <a:lnTo>
                    <a:pt x="104" y="180"/>
                  </a:lnTo>
                  <a:lnTo>
                    <a:pt x="104" y="180"/>
                  </a:lnTo>
                  <a:lnTo>
                    <a:pt x="106" y="196"/>
                  </a:lnTo>
                  <a:lnTo>
                    <a:pt x="108" y="208"/>
                  </a:lnTo>
                  <a:lnTo>
                    <a:pt x="112" y="218"/>
                  </a:lnTo>
                  <a:lnTo>
                    <a:pt x="118" y="226"/>
                  </a:lnTo>
                  <a:lnTo>
                    <a:pt x="118" y="226"/>
                  </a:lnTo>
                  <a:lnTo>
                    <a:pt x="130" y="234"/>
                  </a:lnTo>
                  <a:lnTo>
                    <a:pt x="142" y="238"/>
                  </a:lnTo>
                  <a:lnTo>
                    <a:pt x="152" y="240"/>
                  </a:lnTo>
                  <a:lnTo>
                    <a:pt x="160" y="240"/>
                  </a:lnTo>
                  <a:lnTo>
                    <a:pt x="394" y="240"/>
                  </a:lnTo>
                  <a:lnTo>
                    <a:pt x="394" y="240"/>
                  </a:lnTo>
                  <a:lnTo>
                    <a:pt x="406" y="240"/>
                  </a:lnTo>
                  <a:lnTo>
                    <a:pt x="426" y="244"/>
                  </a:lnTo>
                  <a:lnTo>
                    <a:pt x="438" y="248"/>
                  </a:lnTo>
                  <a:lnTo>
                    <a:pt x="450" y="252"/>
                  </a:lnTo>
                  <a:lnTo>
                    <a:pt x="464" y="260"/>
                  </a:lnTo>
                  <a:lnTo>
                    <a:pt x="476" y="270"/>
                  </a:lnTo>
                  <a:lnTo>
                    <a:pt x="476" y="270"/>
                  </a:lnTo>
                  <a:lnTo>
                    <a:pt x="488" y="284"/>
                  </a:lnTo>
                  <a:lnTo>
                    <a:pt x="498" y="302"/>
                  </a:lnTo>
                  <a:lnTo>
                    <a:pt x="502" y="312"/>
                  </a:lnTo>
                  <a:lnTo>
                    <a:pt x="506" y="324"/>
                  </a:lnTo>
                  <a:lnTo>
                    <a:pt x="508" y="338"/>
                  </a:lnTo>
                  <a:lnTo>
                    <a:pt x="508" y="354"/>
                  </a:lnTo>
                  <a:lnTo>
                    <a:pt x="508" y="354"/>
                  </a:lnTo>
                  <a:lnTo>
                    <a:pt x="508" y="364"/>
                  </a:lnTo>
                  <a:lnTo>
                    <a:pt x="504" y="374"/>
                  </a:lnTo>
                  <a:lnTo>
                    <a:pt x="500" y="384"/>
                  </a:lnTo>
                  <a:lnTo>
                    <a:pt x="494" y="390"/>
                  </a:lnTo>
                  <a:lnTo>
                    <a:pt x="486" y="398"/>
                  </a:lnTo>
                  <a:lnTo>
                    <a:pt x="476" y="402"/>
                  </a:lnTo>
                  <a:lnTo>
                    <a:pt x="466" y="406"/>
                  </a:lnTo>
                  <a:lnTo>
                    <a:pt x="456" y="406"/>
                  </a:lnTo>
                  <a:lnTo>
                    <a:pt x="456"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2" name="Freeform 14"/>
            <p:cNvSpPr>
              <a:spLocks/>
            </p:cNvSpPr>
            <p:nvPr/>
          </p:nvSpPr>
          <p:spPr bwMode="auto">
            <a:xfrm>
              <a:off x="6726775" y="3077438"/>
              <a:ext cx="895121" cy="245886"/>
            </a:xfrm>
            <a:custGeom>
              <a:avLst/>
              <a:gdLst>
                <a:gd name="T0" fmla="*/ 52 w 1478"/>
                <a:gd name="T1" fmla="*/ 406 h 406"/>
                <a:gd name="T2" fmla="*/ 32 w 1478"/>
                <a:gd name="T3" fmla="*/ 402 h 406"/>
                <a:gd name="T4" fmla="*/ 14 w 1478"/>
                <a:gd name="T5" fmla="*/ 390 h 406"/>
                <a:gd name="T6" fmla="*/ 4 w 1478"/>
                <a:gd name="T7" fmla="*/ 374 h 406"/>
                <a:gd name="T8" fmla="*/ 0 w 1478"/>
                <a:gd name="T9" fmla="*/ 352 h 406"/>
                <a:gd name="T10" fmla="*/ 0 w 1478"/>
                <a:gd name="T11" fmla="*/ 342 h 406"/>
                <a:gd name="T12" fmla="*/ 8 w 1478"/>
                <a:gd name="T13" fmla="*/ 324 h 406"/>
                <a:gd name="T14" fmla="*/ 22 w 1478"/>
                <a:gd name="T15" fmla="*/ 310 h 406"/>
                <a:gd name="T16" fmla="*/ 42 w 1478"/>
                <a:gd name="T17" fmla="*/ 302 h 406"/>
                <a:gd name="T18" fmla="*/ 1300 w 1478"/>
                <a:gd name="T19" fmla="*/ 300 h 406"/>
                <a:gd name="T20" fmla="*/ 1316 w 1478"/>
                <a:gd name="T21" fmla="*/ 296 h 406"/>
                <a:gd name="T22" fmla="*/ 1342 w 1478"/>
                <a:gd name="T23" fmla="*/ 286 h 406"/>
                <a:gd name="T24" fmla="*/ 1364 w 1478"/>
                <a:gd name="T25" fmla="*/ 264 h 406"/>
                <a:gd name="T26" fmla="*/ 1372 w 1478"/>
                <a:gd name="T27" fmla="*/ 246 h 406"/>
                <a:gd name="T28" fmla="*/ 1374 w 1478"/>
                <a:gd name="T29" fmla="*/ 226 h 406"/>
                <a:gd name="T30" fmla="*/ 1374 w 1478"/>
                <a:gd name="T31" fmla="*/ 210 h 406"/>
                <a:gd name="T32" fmla="*/ 1366 w 1478"/>
                <a:gd name="T33" fmla="*/ 188 h 406"/>
                <a:gd name="T34" fmla="*/ 1360 w 1478"/>
                <a:gd name="T35" fmla="*/ 180 h 406"/>
                <a:gd name="T36" fmla="*/ 1336 w 1478"/>
                <a:gd name="T37" fmla="*/ 168 h 406"/>
                <a:gd name="T38" fmla="*/ 1318 w 1478"/>
                <a:gd name="T39" fmla="*/ 166 h 406"/>
                <a:gd name="T40" fmla="*/ 1084 w 1478"/>
                <a:gd name="T41" fmla="*/ 166 h 406"/>
                <a:gd name="T42" fmla="*/ 1052 w 1478"/>
                <a:gd name="T43" fmla="*/ 162 h 406"/>
                <a:gd name="T44" fmla="*/ 1028 w 1478"/>
                <a:gd name="T45" fmla="*/ 152 h 406"/>
                <a:gd name="T46" fmla="*/ 1002 w 1478"/>
                <a:gd name="T47" fmla="*/ 134 h 406"/>
                <a:gd name="T48" fmla="*/ 990 w 1478"/>
                <a:gd name="T49" fmla="*/ 122 h 406"/>
                <a:gd name="T50" fmla="*/ 976 w 1478"/>
                <a:gd name="T51" fmla="*/ 94 h 406"/>
                <a:gd name="T52" fmla="*/ 970 w 1478"/>
                <a:gd name="T53" fmla="*/ 68 h 406"/>
                <a:gd name="T54" fmla="*/ 970 w 1478"/>
                <a:gd name="T55" fmla="*/ 52 h 406"/>
                <a:gd name="T56" fmla="*/ 974 w 1478"/>
                <a:gd name="T57" fmla="*/ 32 h 406"/>
                <a:gd name="T58" fmla="*/ 984 w 1478"/>
                <a:gd name="T59" fmla="*/ 14 h 406"/>
                <a:gd name="T60" fmla="*/ 1002 w 1478"/>
                <a:gd name="T61" fmla="*/ 4 h 406"/>
                <a:gd name="T62" fmla="*/ 1022 w 1478"/>
                <a:gd name="T63" fmla="*/ 0 h 406"/>
                <a:gd name="T64" fmla="*/ 1032 w 1478"/>
                <a:gd name="T65" fmla="*/ 0 h 406"/>
                <a:gd name="T66" fmla="*/ 1052 w 1478"/>
                <a:gd name="T67" fmla="*/ 8 h 406"/>
                <a:gd name="T68" fmla="*/ 1066 w 1478"/>
                <a:gd name="T69" fmla="*/ 22 h 406"/>
                <a:gd name="T70" fmla="*/ 1074 w 1478"/>
                <a:gd name="T71" fmla="*/ 42 h 406"/>
                <a:gd name="T72" fmla="*/ 1074 w 1478"/>
                <a:gd name="T73" fmla="*/ 52 h 406"/>
                <a:gd name="T74" fmla="*/ 1076 w 1478"/>
                <a:gd name="T75" fmla="*/ 60 h 406"/>
                <a:gd name="T76" fmla="*/ 1314 w 1478"/>
                <a:gd name="T77" fmla="*/ 60 h 406"/>
                <a:gd name="T78" fmla="*/ 1328 w 1478"/>
                <a:gd name="T79" fmla="*/ 60 h 406"/>
                <a:gd name="T80" fmla="*/ 1356 w 1478"/>
                <a:gd name="T81" fmla="*/ 64 h 406"/>
                <a:gd name="T82" fmla="*/ 1394 w 1478"/>
                <a:gd name="T83" fmla="*/ 78 h 406"/>
                <a:gd name="T84" fmla="*/ 1432 w 1478"/>
                <a:gd name="T85" fmla="*/ 104 h 406"/>
                <a:gd name="T86" fmla="*/ 1440 w 1478"/>
                <a:gd name="T87" fmla="*/ 112 h 406"/>
                <a:gd name="T88" fmla="*/ 1456 w 1478"/>
                <a:gd name="T89" fmla="*/ 134 h 406"/>
                <a:gd name="T90" fmla="*/ 1470 w 1478"/>
                <a:gd name="T91" fmla="*/ 164 h 406"/>
                <a:gd name="T92" fmla="*/ 1478 w 1478"/>
                <a:gd name="T93" fmla="*/ 202 h 406"/>
                <a:gd name="T94" fmla="*/ 1478 w 1478"/>
                <a:gd name="T95" fmla="*/ 226 h 406"/>
                <a:gd name="T96" fmla="*/ 1474 w 1478"/>
                <a:gd name="T97" fmla="*/ 272 h 406"/>
                <a:gd name="T98" fmla="*/ 1460 w 1478"/>
                <a:gd name="T99" fmla="*/ 310 h 406"/>
                <a:gd name="T100" fmla="*/ 1440 w 1478"/>
                <a:gd name="T101" fmla="*/ 340 h 406"/>
                <a:gd name="T102" fmla="*/ 1414 w 1478"/>
                <a:gd name="T103" fmla="*/ 364 h 406"/>
                <a:gd name="T104" fmla="*/ 1386 w 1478"/>
                <a:gd name="T105" fmla="*/ 382 h 406"/>
                <a:gd name="T106" fmla="*/ 1356 w 1478"/>
                <a:gd name="T107" fmla="*/ 394 h 406"/>
                <a:gd name="T108" fmla="*/ 1302 w 1478"/>
                <a:gd name="T109"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78" h="406">
                  <a:moveTo>
                    <a:pt x="52" y="406"/>
                  </a:moveTo>
                  <a:lnTo>
                    <a:pt x="52" y="406"/>
                  </a:lnTo>
                  <a:lnTo>
                    <a:pt x="42" y="404"/>
                  </a:lnTo>
                  <a:lnTo>
                    <a:pt x="32" y="402"/>
                  </a:lnTo>
                  <a:lnTo>
                    <a:pt x="22" y="396"/>
                  </a:lnTo>
                  <a:lnTo>
                    <a:pt x="14" y="390"/>
                  </a:lnTo>
                  <a:lnTo>
                    <a:pt x="8" y="382"/>
                  </a:lnTo>
                  <a:lnTo>
                    <a:pt x="4" y="374"/>
                  </a:lnTo>
                  <a:lnTo>
                    <a:pt x="0" y="364"/>
                  </a:lnTo>
                  <a:lnTo>
                    <a:pt x="0" y="352"/>
                  </a:lnTo>
                  <a:lnTo>
                    <a:pt x="0" y="352"/>
                  </a:lnTo>
                  <a:lnTo>
                    <a:pt x="0" y="342"/>
                  </a:lnTo>
                  <a:lnTo>
                    <a:pt x="4" y="332"/>
                  </a:lnTo>
                  <a:lnTo>
                    <a:pt x="8" y="324"/>
                  </a:lnTo>
                  <a:lnTo>
                    <a:pt x="14" y="316"/>
                  </a:lnTo>
                  <a:lnTo>
                    <a:pt x="22" y="310"/>
                  </a:lnTo>
                  <a:lnTo>
                    <a:pt x="32" y="304"/>
                  </a:lnTo>
                  <a:lnTo>
                    <a:pt x="42" y="302"/>
                  </a:lnTo>
                  <a:lnTo>
                    <a:pt x="52" y="300"/>
                  </a:lnTo>
                  <a:lnTo>
                    <a:pt x="1300" y="300"/>
                  </a:lnTo>
                  <a:lnTo>
                    <a:pt x="1300" y="300"/>
                  </a:lnTo>
                  <a:lnTo>
                    <a:pt x="1316" y="296"/>
                  </a:lnTo>
                  <a:lnTo>
                    <a:pt x="1330" y="292"/>
                  </a:lnTo>
                  <a:lnTo>
                    <a:pt x="1342" y="286"/>
                  </a:lnTo>
                  <a:lnTo>
                    <a:pt x="1354" y="276"/>
                  </a:lnTo>
                  <a:lnTo>
                    <a:pt x="1364" y="264"/>
                  </a:lnTo>
                  <a:lnTo>
                    <a:pt x="1368" y="256"/>
                  </a:lnTo>
                  <a:lnTo>
                    <a:pt x="1372" y="246"/>
                  </a:lnTo>
                  <a:lnTo>
                    <a:pt x="1374" y="236"/>
                  </a:lnTo>
                  <a:lnTo>
                    <a:pt x="1374" y="226"/>
                  </a:lnTo>
                  <a:lnTo>
                    <a:pt x="1374" y="226"/>
                  </a:lnTo>
                  <a:lnTo>
                    <a:pt x="1374" y="210"/>
                  </a:lnTo>
                  <a:lnTo>
                    <a:pt x="1370" y="198"/>
                  </a:lnTo>
                  <a:lnTo>
                    <a:pt x="1366" y="188"/>
                  </a:lnTo>
                  <a:lnTo>
                    <a:pt x="1360" y="180"/>
                  </a:lnTo>
                  <a:lnTo>
                    <a:pt x="1360" y="180"/>
                  </a:lnTo>
                  <a:lnTo>
                    <a:pt x="1348" y="172"/>
                  </a:lnTo>
                  <a:lnTo>
                    <a:pt x="1336" y="168"/>
                  </a:lnTo>
                  <a:lnTo>
                    <a:pt x="1326" y="166"/>
                  </a:lnTo>
                  <a:lnTo>
                    <a:pt x="1318" y="166"/>
                  </a:lnTo>
                  <a:lnTo>
                    <a:pt x="1084" y="166"/>
                  </a:lnTo>
                  <a:lnTo>
                    <a:pt x="1084" y="166"/>
                  </a:lnTo>
                  <a:lnTo>
                    <a:pt x="1072" y="166"/>
                  </a:lnTo>
                  <a:lnTo>
                    <a:pt x="1052" y="162"/>
                  </a:lnTo>
                  <a:lnTo>
                    <a:pt x="1040" y="158"/>
                  </a:lnTo>
                  <a:lnTo>
                    <a:pt x="1028" y="152"/>
                  </a:lnTo>
                  <a:lnTo>
                    <a:pt x="1014" y="146"/>
                  </a:lnTo>
                  <a:lnTo>
                    <a:pt x="1002" y="134"/>
                  </a:lnTo>
                  <a:lnTo>
                    <a:pt x="1002" y="134"/>
                  </a:lnTo>
                  <a:lnTo>
                    <a:pt x="990" y="122"/>
                  </a:lnTo>
                  <a:lnTo>
                    <a:pt x="980" y="104"/>
                  </a:lnTo>
                  <a:lnTo>
                    <a:pt x="976" y="94"/>
                  </a:lnTo>
                  <a:lnTo>
                    <a:pt x="972" y="80"/>
                  </a:lnTo>
                  <a:lnTo>
                    <a:pt x="970" y="68"/>
                  </a:lnTo>
                  <a:lnTo>
                    <a:pt x="970" y="52"/>
                  </a:lnTo>
                  <a:lnTo>
                    <a:pt x="970" y="52"/>
                  </a:lnTo>
                  <a:lnTo>
                    <a:pt x="970" y="42"/>
                  </a:lnTo>
                  <a:lnTo>
                    <a:pt x="974" y="32"/>
                  </a:lnTo>
                  <a:lnTo>
                    <a:pt x="978" y="22"/>
                  </a:lnTo>
                  <a:lnTo>
                    <a:pt x="984" y="14"/>
                  </a:lnTo>
                  <a:lnTo>
                    <a:pt x="992" y="8"/>
                  </a:lnTo>
                  <a:lnTo>
                    <a:pt x="1002" y="4"/>
                  </a:lnTo>
                  <a:lnTo>
                    <a:pt x="1012" y="0"/>
                  </a:lnTo>
                  <a:lnTo>
                    <a:pt x="1022" y="0"/>
                  </a:lnTo>
                  <a:lnTo>
                    <a:pt x="1022" y="0"/>
                  </a:lnTo>
                  <a:lnTo>
                    <a:pt x="1032" y="0"/>
                  </a:lnTo>
                  <a:lnTo>
                    <a:pt x="1042" y="4"/>
                  </a:lnTo>
                  <a:lnTo>
                    <a:pt x="1052" y="8"/>
                  </a:lnTo>
                  <a:lnTo>
                    <a:pt x="1060" y="14"/>
                  </a:lnTo>
                  <a:lnTo>
                    <a:pt x="1066" y="22"/>
                  </a:lnTo>
                  <a:lnTo>
                    <a:pt x="1070" y="32"/>
                  </a:lnTo>
                  <a:lnTo>
                    <a:pt x="1074" y="42"/>
                  </a:lnTo>
                  <a:lnTo>
                    <a:pt x="1074" y="52"/>
                  </a:lnTo>
                  <a:lnTo>
                    <a:pt x="1074" y="52"/>
                  </a:lnTo>
                  <a:lnTo>
                    <a:pt x="1076" y="60"/>
                  </a:lnTo>
                  <a:lnTo>
                    <a:pt x="1076" y="60"/>
                  </a:lnTo>
                  <a:lnTo>
                    <a:pt x="1082" y="60"/>
                  </a:lnTo>
                  <a:lnTo>
                    <a:pt x="1314" y="60"/>
                  </a:lnTo>
                  <a:lnTo>
                    <a:pt x="1314" y="60"/>
                  </a:lnTo>
                  <a:lnTo>
                    <a:pt x="1328" y="60"/>
                  </a:lnTo>
                  <a:lnTo>
                    <a:pt x="1340" y="62"/>
                  </a:lnTo>
                  <a:lnTo>
                    <a:pt x="1356" y="64"/>
                  </a:lnTo>
                  <a:lnTo>
                    <a:pt x="1374" y="70"/>
                  </a:lnTo>
                  <a:lnTo>
                    <a:pt x="1394" y="78"/>
                  </a:lnTo>
                  <a:lnTo>
                    <a:pt x="1412" y="88"/>
                  </a:lnTo>
                  <a:lnTo>
                    <a:pt x="1432" y="104"/>
                  </a:lnTo>
                  <a:lnTo>
                    <a:pt x="1432" y="104"/>
                  </a:lnTo>
                  <a:lnTo>
                    <a:pt x="1440" y="112"/>
                  </a:lnTo>
                  <a:lnTo>
                    <a:pt x="1448" y="122"/>
                  </a:lnTo>
                  <a:lnTo>
                    <a:pt x="1456" y="134"/>
                  </a:lnTo>
                  <a:lnTo>
                    <a:pt x="1464" y="148"/>
                  </a:lnTo>
                  <a:lnTo>
                    <a:pt x="1470" y="164"/>
                  </a:lnTo>
                  <a:lnTo>
                    <a:pt x="1474" y="182"/>
                  </a:lnTo>
                  <a:lnTo>
                    <a:pt x="1478" y="202"/>
                  </a:lnTo>
                  <a:lnTo>
                    <a:pt x="1478" y="226"/>
                  </a:lnTo>
                  <a:lnTo>
                    <a:pt x="1478" y="226"/>
                  </a:lnTo>
                  <a:lnTo>
                    <a:pt x="1478" y="250"/>
                  </a:lnTo>
                  <a:lnTo>
                    <a:pt x="1474" y="272"/>
                  </a:lnTo>
                  <a:lnTo>
                    <a:pt x="1468" y="292"/>
                  </a:lnTo>
                  <a:lnTo>
                    <a:pt x="1460" y="310"/>
                  </a:lnTo>
                  <a:lnTo>
                    <a:pt x="1450" y="326"/>
                  </a:lnTo>
                  <a:lnTo>
                    <a:pt x="1440" y="340"/>
                  </a:lnTo>
                  <a:lnTo>
                    <a:pt x="1426" y="352"/>
                  </a:lnTo>
                  <a:lnTo>
                    <a:pt x="1414" y="364"/>
                  </a:lnTo>
                  <a:lnTo>
                    <a:pt x="1400" y="374"/>
                  </a:lnTo>
                  <a:lnTo>
                    <a:pt x="1386" y="382"/>
                  </a:lnTo>
                  <a:lnTo>
                    <a:pt x="1370" y="388"/>
                  </a:lnTo>
                  <a:lnTo>
                    <a:pt x="1356" y="394"/>
                  </a:lnTo>
                  <a:lnTo>
                    <a:pt x="1328" y="402"/>
                  </a:lnTo>
                  <a:lnTo>
                    <a:pt x="1302" y="406"/>
                  </a:lnTo>
                  <a:lnTo>
                    <a:pt x="52"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3" name="Freeform 15"/>
            <p:cNvSpPr>
              <a:spLocks noEditPoints="1"/>
            </p:cNvSpPr>
            <p:nvPr/>
          </p:nvSpPr>
          <p:spPr bwMode="auto">
            <a:xfrm>
              <a:off x="6892717" y="3505013"/>
              <a:ext cx="208337" cy="208337"/>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4" name="Freeform 18"/>
            <p:cNvSpPr>
              <a:spLocks/>
            </p:cNvSpPr>
            <p:nvPr/>
          </p:nvSpPr>
          <p:spPr bwMode="auto">
            <a:xfrm>
              <a:off x="6965393" y="3268818"/>
              <a:ext cx="64197" cy="213182"/>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5" name="Freeform 19"/>
            <p:cNvSpPr>
              <a:spLocks noEditPoints="1"/>
            </p:cNvSpPr>
            <p:nvPr/>
          </p:nvSpPr>
          <p:spPr bwMode="auto">
            <a:xfrm>
              <a:off x="5077386" y="3609182"/>
              <a:ext cx="186534" cy="185323"/>
            </a:xfrm>
            <a:custGeom>
              <a:avLst/>
              <a:gdLst>
                <a:gd name="T0" fmla="*/ 154 w 308"/>
                <a:gd name="T1" fmla="*/ 306 h 306"/>
                <a:gd name="T2" fmla="*/ 124 w 308"/>
                <a:gd name="T3" fmla="*/ 304 h 306"/>
                <a:gd name="T4" fmla="*/ 94 w 308"/>
                <a:gd name="T5" fmla="*/ 294 h 306"/>
                <a:gd name="T6" fmla="*/ 68 w 308"/>
                <a:gd name="T7" fmla="*/ 280 h 306"/>
                <a:gd name="T8" fmla="*/ 46 w 308"/>
                <a:gd name="T9" fmla="*/ 262 h 306"/>
                <a:gd name="T10" fmla="*/ 26 w 308"/>
                <a:gd name="T11" fmla="*/ 240 h 306"/>
                <a:gd name="T12" fmla="*/ 12 w 308"/>
                <a:gd name="T13" fmla="*/ 212 h 306"/>
                <a:gd name="T14" fmla="*/ 4 w 308"/>
                <a:gd name="T15" fmla="*/ 184 h 306"/>
                <a:gd name="T16" fmla="*/ 0 w 308"/>
                <a:gd name="T17" fmla="*/ 154 h 306"/>
                <a:gd name="T18" fmla="*/ 2 w 308"/>
                <a:gd name="T19" fmla="*/ 138 h 306"/>
                <a:gd name="T20" fmla="*/ 8 w 308"/>
                <a:gd name="T21" fmla="*/ 108 h 306"/>
                <a:gd name="T22" fmla="*/ 20 w 308"/>
                <a:gd name="T23" fmla="*/ 80 h 306"/>
                <a:gd name="T24" fmla="*/ 36 w 308"/>
                <a:gd name="T25" fmla="*/ 56 h 306"/>
                <a:gd name="T26" fmla="*/ 56 w 308"/>
                <a:gd name="T27" fmla="*/ 34 h 306"/>
                <a:gd name="T28" fmla="*/ 82 w 308"/>
                <a:gd name="T29" fmla="*/ 18 h 306"/>
                <a:gd name="T30" fmla="*/ 108 w 308"/>
                <a:gd name="T31" fmla="*/ 6 h 306"/>
                <a:gd name="T32" fmla="*/ 138 w 308"/>
                <a:gd name="T33" fmla="*/ 0 h 306"/>
                <a:gd name="T34" fmla="*/ 154 w 308"/>
                <a:gd name="T35" fmla="*/ 0 h 306"/>
                <a:gd name="T36" fmla="*/ 186 w 308"/>
                <a:gd name="T37" fmla="*/ 2 h 306"/>
                <a:gd name="T38" fmla="*/ 214 w 308"/>
                <a:gd name="T39" fmla="*/ 12 h 306"/>
                <a:gd name="T40" fmla="*/ 240 w 308"/>
                <a:gd name="T41" fmla="*/ 26 h 306"/>
                <a:gd name="T42" fmla="*/ 262 w 308"/>
                <a:gd name="T43" fmla="*/ 44 h 306"/>
                <a:gd name="T44" fmla="*/ 282 w 308"/>
                <a:gd name="T45" fmla="*/ 68 h 306"/>
                <a:gd name="T46" fmla="*/ 296 w 308"/>
                <a:gd name="T47" fmla="*/ 94 h 306"/>
                <a:gd name="T48" fmla="*/ 304 w 308"/>
                <a:gd name="T49" fmla="*/ 122 h 306"/>
                <a:gd name="T50" fmla="*/ 308 w 308"/>
                <a:gd name="T51" fmla="*/ 154 h 306"/>
                <a:gd name="T52" fmla="*/ 308 w 308"/>
                <a:gd name="T53" fmla="*/ 168 h 306"/>
                <a:gd name="T54" fmla="*/ 302 w 308"/>
                <a:gd name="T55" fmla="*/ 198 h 306"/>
                <a:gd name="T56" fmla="*/ 290 w 308"/>
                <a:gd name="T57" fmla="*/ 226 h 306"/>
                <a:gd name="T58" fmla="*/ 272 w 308"/>
                <a:gd name="T59" fmla="*/ 250 h 306"/>
                <a:gd name="T60" fmla="*/ 252 w 308"/>
                <a:gd name="T61" fmla="*/ 272 h 306"/>
                <a:gd name="T62" fmla="*/ 228 w 308"/>
                <a:gd name="T63" fmla="*/ 288 h 306"/>
                <a:gd name="T64" fmla="*/ 200 w 308"/>
                <a:gd name="T65" fmla="*/ 300 h 306"/>
                <a:gd name="T66" fmla="*/ 170 w 308"/>
                <a:gd name="T67" fmla="*/ 306 h 306"/>
                <a:gd name="T68" fmla="*/ 154 w 308"/>
                <a:gd name="T69" fmla="*/ 306 h 306"/>
                <a:gd name="T70" fmla="*/ 154 w 308"/>
                <a:gd name="T71" fmla="*/ 104 h 306"/>
                <a:gd name="T72" fmla="*/ 136 w 308"/>
                <a:gd name="T73" fmla="*/ 108 h 306"/>
                <a:gd name="T74" fmla="*/ 120 w 308"/>
                <a:gd name="T75" fmla="*/ 118 h 306"/>
                <a:gd name="T76" fmla="*/ 110 w 308"/>
                <a:gd name="T77" fmla="*/ 134 h 306"/>
                <a:gd name="T78" fmla="*/ 106 w 308"/>
                <a:gd name="T79" fmla="*/ 154 h 306"/>
                <a:gd name="T80" fmla="*/ 106 w 308"/>
                <a:gd name="T81" fmla="*/ 164 h 306"/>
                <a:gd name="T82" fmla="*/ 114 w 308"/>
                <a:gd name="T83" fmla="*/ 180 h 306"/>
                <a:gd name="T84" fmla="*/ 128 w 308"/>
                <a:gd name="T85" fmla="*/ 194 h 306"/>
                <a:gd name="T86" fmla="*/ 144 w 308"/>
                <a:gd name="T87" fmla="*/ 200 h 306"/>
                <a:gd name="T88" fmla="*/ 154 w 308"/>
                <a:gd name="T89" fmla="*/ 202 h 306"/>
                <a:gd name="T90" fmla="*/ 174 w 308"/>
                <a:gd name="T91" fmla="*/ 198 h 306"/>
                <a:gd name="T92" fmla="*/ 188 w 308"/>
                <a:gd name="T93" fmla="*/ 188 h 306"/>
                <a:gd name="T94" fmla="*/ 200 w 308"/>
                <a:gd name="T95" fmla="*/ 172 h 306"/>
                <a:gd name="T96" fmla="*/ 202 w 308"/>
                <a:gd name="T97" fmla="*/ 154 h 306"/>
                <a:gd name="T98" fmla="*/ 202 w 308"/>
                <a:gd name="T99" fmla="*/ 144 h 306"/>
                <a:gd name="T100" fmla="*/ 194 w 308"/>
                <a:gd name="T101" fmla="*/ 126 h 306"/>
                <a:gd name="T102" fmla="*/ 182 w 308"/>
                <a:gd name="T103" fmla="*/ 112 h 306"/>
                <a:gd name="T104" fmla="*/ 164 w 308"/>
                <a:gd name="T105" fmla="*/ 106 h 306"/>
                <a:gd name="T106" fmla="*/ 154 w 308"/>
                <a:gd name="T107" fmla="*/ 10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6">
                  <a:moveTo>
                    <a:pt x="154" y="306"/>
                  </a:moveTo>
                  <a:lnTo>
                    <a:pt x="154" y="306"/>
                  </a:lnTo>
                  <a:lnTo>
                    <a:pt x="138" y="306"/>
                  </a:lnTo>
                  <a:lnTo>
                    <a:pt x="124" y="304"/>
                  </a:lnTo>
                  <a:lnTo>
                    <a:pt x="108" y="300"/>
                  </a:lnTo>
                  <a:lnTo>
                    <a:pt x="94" y="294"/>
                  </a:lnTo>
                  <a:lnTo>
                    <a:pt x="82" y="288"/>
                  </a:lnTo>
                  <a:lnTo>
                    <a:pt x="68" y="280"/>
                  </a:lnTo>
                  <a:lnTo>
                    <a:pt x="56" y="272"/>
                  </a:lnTo>
                  <a:lnTo>
                    <a:pt x="46" y="262"/>
                  </a:lnTo>
                  <a:lnTo>
                    <a:pt x="36" y="250"/>
                  </a:lnTo>
                  <a:lnTo>
                    <a:pt x="26" y="240"/>
                  </a:lnTo>
                  <a:lnTo>
                    <a:pt x="20" y="226"/>
                  </a:lnTo>
                  <a:lnTo>
                    <a:pt x="12" y="212"/>
                  </a:lnTo>
                  <a:lnTo>
                    <a:pt x="8" y="198"/>
                  </a:lnTo>
                  <a:lnTo>
                    <a:pt x="4" y="184"/>
                  </a:lnTo>
                  <a:lnTo>
                    <a:pt x="2" y="168"/>
                  </a:lnTo>
                  <a:lnTo>
                    <a:pt x="0" y="154"/>
                  </a:lnTo>
                  <a:lnTo>
                    <a:pt x="0" y="154"/>
                  </a:lnTo>
                  <a:lnTo>
                    <a:pt x="2" y="138"/>
                  </a:lnTo>
                  <a:lnTo>
                    <a:pt x="4" y="122"/>
                  </a:lnTo>
                  <a:lnTo>
                    <a:pt x="8" y="108"/>
                  </a:lnTo>
                  <a:lnTo>
                    <a:pt x="12" y="94"/>
                  </a:lnTo>
                  <a:lnTo>
                    <a:pt x="20" y="80"/>
                  </a:lnTo>
                  <a:lnTo>
                    <a:pt x="26" y="68"/>
                  </a:lnTo>
                  <a:lnTo>
                    <a:pt x="36" y="56"/>
                  </a:lnTo>
                  <a:lnTo>
                    <a:pt x="46" y="44"/>
                  </a:lnTo>
                  <a:lnTo>
                    <a:pt x="56" y="34"/>
                  </a:lnTo>
                  <a:lnTo>
                    <a:pt x="68" y="26"/>
                  </a:lnTo>
                  <a:lnTo>
                    <a:pt x="82" y="18"/>
                  </a:lnTo>
                  <a:lnTo>
                    <a:pt x="94" y="12"/>
                  </a:lnTo>
                  <a:lnTo>
                    <a:pt x="108" y="6"/>
                  </a:lnTo>
                  <a:lnTo>
                    <a:pt x="124" y="2"/>
                  </a:lnTo>
                  <a:lnTo>
                    <a:pt x="138" y="0"/>
                  </a:lnTo>
                  <a:lnTo>
                    <a:pt x="154" y="0"/>
                  </a:lnTo>
                  <a:lnTo>
                    <a:pt x="154" y="0"/>
                  </a:lnTo>
                  <a:lnTo>
                    <a:pt x="170" y="0"/>
                  </a:lnTo>
                  <a:lnTo>
                    <a:pt x="186" y="2"/>
                  </a:lnTo>
                  <a:lnTo>
                    <a:pt x="200" y="6"/>
                  </a:lnTo>
                  <a:lnTo>
                    <a:pt x="214" y="12"/>
                  </a:lnTo>
                  <a:lnTo>
                    <a:pt x="228" y="18"/>
                  </a:lnTo>
                  <a:lnTo>
                    <a:pt x="240" y="26"/>
                  </a:lnTo>
                  <a:lnTo>
                    <a:pt x="252" y="34"/>
                  </a:lnTo>
                  <a:lnTo>
                    <a:pt x="262" y="44"/>
                  </a:lnTo>
                  <a:lnTo>
                    <a:pt x="272" y="56"/>
                  </a:lnTo>
                  <a:lnTo>
                    <a:pt x="282" y="68"/>
                  </a:lnTo>
                  <a:lnTo>
                    <a:pt x="290" y="80"/>
                  </a:lnTo>
                  <a:lnTo>
                    <a:pt x="296" y="94"/>
                  </a:lnTo>
                  <a:lnTo>
                    <a:pt x="302" y="108"/>
                  </a:lnTo>
                  <a:lnTo>
                    <a:pt x="304" y="122"/>
                  </a:lnTo>
                  <a:lnTo>
                    <a:pt x="308" y="138"/>
                  </a:lnTo>
                  <a:lnTo>
                    <a:pt x="308" y="154"/>
                  </a:lnTo>
                  <a:lnTo>
                    <a:pt x="308" y="154"/>
                  </a:lnTo>
                  <a:lnTo>
                    <a:pt x="308" y="168"/>
                  </a:lnTo>
                  <a:lnTo>
                    <a:pt x="304" y="184"/>
                  </a:lnTo>
                  <a:lnTo>
                    <a:pt x="302" y="198"/>
                  </a:lnTo>
                  <a:lnTo>
                    <a:pt x="296" y="212"/>
                  </a:lnTo>
                  <a:lnTo>
                    <a:pt x="290" y="226"/>
                  </a:lnTo>
                  <a:lnTo>
                    <a:pt x="282" y="240"/>
                  </a:lnTo>
                  <a:lnTo>
                    <a:pt x="272" y="250"/>
                  </a:lnTo>
                  <a:lnTo>
                    <a:pt x="262" y="262"/>
                  </a:lnTo>
                  <a:lnTo>
                    <a:pt x="252" y="272"/>
                  </a:lnTo>
                  <a:lnTo>
                    <a:pt x="240" y="280"/>
                  </a:lnTo>
                  <a:lnTo>
                    <a:pt x="228" y="288"/>
                  </a:lnTo>
                  <a:lnTo>
                    <a:pt x="214" y="294"/>
                  </a:lnTo>
                  <a:lnTo>
                    <a:pt x="200" y="300"/>
                  </a:lnTo>
                  <a:lnTo>
                    <a:pt x="186" y="304"/>
                  </a:lnTo>
                  <a:lnTo>
                    <a:pt x="170" y="306"/>
                  </a:lnTo>
                  <a:lnTo>
                    <a:pt x="154" y="306"/>
                  </a:lnTo>
                  <a:lnTo>
                    <a:pt x="154" y="306"/>
                  </a:lnTo>
                  <a:close/>
                  <a:moveTo>
                    <a:pt x="154" y="104"/>
                  </a:moveTo>
                  <a:lnTo>
                    <a:pt x="154" y="104"/>
                  </a:lnTo>
                  <a:lnTo>
                    <a:pt x="144" y="106"/>
                  </a:lnTo>
                  <a:lnTo>
                    <a:pt x="136" y="108"/>
                  </a:lnTo>
                  <a:lnTo>
                    <a:pt x="128" y="112"/>
                  </a:lnTo>
                  <a:lnTo>
                    <a:pt x="120" y="118"/>
                  </a:lnTo>
                  <a:lnTo>
                    <a:pt x="114" y="126"/>
                  </a:lnTo>
                  <a:lnTo>
                    <a:pt x="110" y="134"/>
                  </a:lnTo>
                  <a:lnTo>
                    <a:pt x="106" y="144"/>
                  </a:lnTo>
                  <a:lnTo>
                    <a:pt x="106" y="154"/>
                  </a:lnTo>
                  <a:lnTo>
                    <a:pt x="106" y="154"/>
                  </a:lnTo>
                  <a:lnTo>
                    <a:pt x="106" y="164"/>
                  </a:lnTo>
                  <a:lnTo>
                    <a:pt x="110" y="172"/>
                  </a:lnTo>
                  <a:lnTo>
                    <a:pt x="114" y="180"/>
                  </a:lnTo>
                  <a:lnTo>
                    <a:pt x="120" y="188"/>
                  </a:lnTo>
                  <a:lnTo>
                    <a:pt x="128" y="194"/>
                  </a:lnTo>
                  <a:lnTo>
                    <a:pt x="136" y="198"/>
                  </a:lnTo>
                  <a:lnTo>
                    <a:pt x="144" y="200"/>
                  </a:lnTo>
                  <a:lnTo>
                    <a:pt x="154" y="202"/>
                  </a:lnTo>
                  <a:lnTo>
                    <a:pt x="154" y="202"/>
                  </a:lnTo>
                  <a:lnTo>
                    <a:pt x="164" y="200"/>
                  </a:lnTo>
                  <a:lnTo>
                    <a:pt x="174" y="198"/>
                  </a:lnTo>
                  <a:lnTo>
                    <a:pt x="182" y="194"/>
                  </a:lnTo>
                  <a:lnTo>
                    <a:pt x="188" y="188"/>
                  </a:lnTo>
                  <a:lnTo>
                    <a:pt x="194" y="180"/>
                  </a:lnTo>
                  <a:lnTo>
                    <a:pt x="200" y="172"/>
                  </a:lnTo>
                  <a:lnTo>
                    <a:pt x="202" y="164"/>
                  </a:lnTo>
                  <a:lnTo>
                    <a:pt x="202" y="154"/>
                  </a:lnTo>
                  <a:lnTo>
                    <a:pt x="202" y="154"/>
                  </a:lnTo>
                  <a:lnTo>
                    <a:pt x="202" y="144"/>
                  </a:lnTo>
                  <a:lnTo>
                    <a:pt x="200" y="134"/>
                  </a:lnTo>
                  <a:lnTo>
                    <a:pt x="194" y="126"/>
                  </a:lnTo>
                  <a:lnTo>
                    <a:pt x="188" y="118"/>
                  </a:lnTo>
                  <a:lnTo>
                    <a:pt x="182" y="112"/>
                  </a:lnTo>
                  <a:lnTo>
                    <a:pt x="174"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6" name="Freeform 20"/>
            <p:cNvSpPr>
              <a:spLocks noEditPoints="1"/>
            </p:cNvSpPr>
            <p:nvPr/>
          </p:nvSpPr>
          <p:spPr bwMode="auto">
            <a:xfrm>
              <a:off x="7250039" y="2854566"/>
              <a:ext cx="186534" cy="186534"/>
            </a:xfrm>
            <a:custGeom>
              <a:avLst/>
              <a:gdLst>
                <a:gd name="T0" fmla="*/ 154 w 308"/>
                <a:gd name="T1" fmla="*/ 308 h 308"/>
                <a:gd name="T2" fmla="*/ 122 w 308"/>
                <a:gd name="T3" fmla="*/ 304 h 308"/>
                <a:gd name="T4" fmla="*/ 94 w 308"/>
                <a:gd name="T5" fmla="*/ 296 h 308"/>
                <a:gd name="T6" fmla="*/ 68 w 308"/>
                <a:gd name="T7" fmla="*/ 282 h 308"/>
                <a:gd name="T8" fmla="*/ 44 w 308"/>
                <a:gd name="T9" fmla="*/ 262 h 308"/>
                <a:gd name="T10" fmla="*/ 26 w 308"/>
                <a:gd name="T11" fmla="*/ 240 h 308"/>
                <a:gd name="T12" fmla="*/ 12 w 308"/>
                <a:gd name="T13" fmla="*/ 214 h 308"/>
                <a:gd name="T14" fmla="*/ 2 w 308"/>
                <a:gd name="T15" fmla="*/ 184 h 308"/>
                <a:gd name="T16" fmla="*/ 0 w 308"/>
                <a:gd name="T17" fmla="*/ 154 h 308"/>
                <a:gd name="T18" fmla="*/ 0 w 308"/>
                <a:gd name="T19" fmla="*/ 138 h 308"/>
                <a:gd name="T20" fmla="*/ 6 w 308"/>
                <a:gd name="T21" fmla="*/ 108 h 308"/>
                <a:gd name="T22" fmla="*/ 18 w 308"/>
                <a:gd name="T23" fmla="*/ 80 h 308"/>
                <a:gd name="T24" fmla="*/ 34 w 308"/>
                <a:gd name="T25" fmla="*/ 56 h 308"/>
                <a:gd name="T26" fmla="*/ 56 w 308"/>
                <a:gd name="T27" fmla="*/ 36 h 308"/>
                <a:gd name="T28" fmla="*/ 80 w 308"/>
                <a:gd name="T29" fmla="*/ 18 h 308"/>
                <a:gd name="T30" fmla="*/ 108 w 308"/>
                <a:gd name="T31" fmla="*/ 6 h 308"/>
                <a:gd name="T32" fmla="*/ 138 w 308"/>
                <a:gd name="T33" fmla="*/ 0 h 308"/>
                <a:gd name="T34" fmla="*/ 154 w 308"/>
                <a:gd name="T35" fmla="*/ 0 h 308"/>
                <a:gd name="T36" fmla="*/ 184 w 308"/>
                <a:gd name="T37" fmla="*/ 4 h 308"/>
                <a:gd name="T38" fmla="*/ 214 w 308"/>
                <a:gd name="T39" fmla="*/ 12 h 308"/>
                <a:gd name="T40" fmla="*/ 240 w 308"/>
                <a:gd name="T41" fmla="*/ 26 h 308"/>
                <a:gd name="T42" fmla="*/ 262 w 308"/>
                <a:gd name="T43" fmla="*/ 46 h 308"/>
                <a:gd name="T44" fmla="*/ 280 w 308"/>
                <a:gd name="T45" fmla="*/ 68 h 308"/>
                <a:gd name="T46" fmla="*/ 294 w 308"/>
                <a:gd name="T47" fmla="*/ 94 h 308"/>
                <a:gd name="T48" fmla="*/ 304 w 308"/>
                <a:gd name="T49" fmla="*/ 122 h 308"/>
                <a:gd name="T50" fmla="*/ 308 w 308"/>
                <a:gd name="T51" fmla="*/ 154 h 308"/>
                <a:gd name="T52" fmla="*/ 306 w 308"/>
                <a:gd name="T53" fmla="*/ 170 h 308"/>
                <a:gd name="T54" fmla="*/ 300 w 308"/>
                <a:gd name="T55" fmla="*/ 200 h 308"/>
                <a:gd name="T56" fmla="*/ 288 w 308"/>
                <a:gd name="T57" fmla="*/ 226 h 308"/>
                <a:gd name="T58" fmla="*/ 272 w 308"/>
                <a:gd name="T59" fmla="*/ 252 h 308"/>
                <a:gd name="T60" fmla="*/ 252 w 308"/>
                <a:gd name="T61" fmla="*/ 272 h 308"/>
                <a:gd name="T62" fmla="*/ 226 w 308"/>
                <a:gd name="T63" fmla="*/ 288 h 308"/>
                <a:gd name="T64" fmla="*/ 200 w 308"/>
                <a:gd name="T65" fmla="*/ 300 h 308"/>
                <a:gd name="T66" fmla="*/ 170 w 308"/>
                <a:gd name="T67" fmla="*/ 306 h 308"/>
                <a:gd name="T68" fmla="*/ 154 w 308"/>
                <a:gd name="T69" fmla="*/ 308 h 308"/>
                <a:gd name="T70" fmla="*/ 154 w 308"/>
                <a:gd name="T71" fmla="*/ 104 h 308"/>
                <a:gd name="T72" fmla="*/ 134 w 308"/>
                <a:gd name="T73" fmla="*/ 108 h 308"/>
                <a:gd name="T74" fmla="*/ 120 w 308"/>
                <a:gd name="T75" fmla="*/ 120 h 308"/>
                <a:gd name="T76" fmla="*/ 108 w 308"/>
                <a:gd name="T77" fmla="*/ 134 h 308"/>
                <a:gd name="T78" fmla="*/ 104 w 308"/>
                <a:gd name="T79" fmla="*/ 154 h 308"/>
                <a:gd name="T80" fmla="*/ 106 w 308"/>
                <a:gd name="T81" fmla="*/ 164 h 308"/>
                <a:gd name="T82" fmla="*/ 114 w 308"/>
                <a:gd name="T83" fmla="*/ 180 h 308"/>
                <a:gd name="T84" fmla="*/ 126 w 308"/>
                <a:gd name="T85" fmla="*/ 194 h 308"/>
                <a:gd name="T86" fmla="*/ 144 w 308"/>
                <a:gd name="T87" fmla="*/ 202 h 308"/>
                <a:gd name="T88" fmla="*/ 154 w 308"/>
                <a:gd name="T89" fmla="*/ 202 h 308"/>
                <a:gd name="T90" fmla="*/ 172 w 308"/>
                <a:gd name="T91" fmla="*/ 198 h 308"/>
                <a:gd name="T92" fmla="*/ 188 w 308"/>
                <a:gd name="T93" fmla="*/ 188 h 308"/>
                <a:gd name="T94" fmla="*/ 198 w 308"/>
                <a:gd name="T95" fmla="*/ 172 h 308"/>
                <a:gd name="T96" fmla="*/ 202 w 308"/>
                <a:gd name="T97" fmla="*/ 154 h 308"/>
                <a:gd name="T98" fmla="*/ 202 w 308"/>
                <a:gd name="T99" fmla="*/ 144 h 308"/>
                <a:gd name="T100" fmla="*/ 194 w 308"/>
                <a:gd name="T101" fmla="*/ 126 h 308"/>
                <a:gd name="T102" fmla="*/ 180 w 308"/>
                <a:gd name="T103" fmla="*/ 114 h 308"/>
                <a:gd name="T104" fmla="*/ 164 w 308"/>
                <a:gd name="T105" fmla="*/ 106 h 308"/>
                <a:gd name="T106" fmla="*/ 154 w 308"/>
                <a:gd name="T107" fmla="*/ 10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8">
                  <a:moveTo>
                    <a:pt x="154" y="308"/>
                  </a:moveTo>
                  <a:lnTo>
                    <a:pt x="154" y="308"/>
                  </a:lnTo>
                  <a:lnTo>
                    <a:pt x="138" y="306"/>
                  </a:lnTo>
                  <a:lnTo>
                    <a:pt x="122" y="304"/>
                  </a:lnTo>
                  <a:lnTo>
                    <a:pt x="108" y="300"/>
                  </a:lnTo>
                  <a:lnTo>
                    <a:pt x="94" y="296"/>
                  </a:lnTo>
                  <a:lnTo>
                    <a:pt x="80" y="288"/>
                  </a:lnTo>
                  <a:lnTo>
                    <a:pt x="68" y="282"/>
                  </a:lnTo>
                  <a:lnTo>
                    <a:pt x="56" y="272"/>
                  </a:lnTo>
                  <a:lnTo>
                    <a:pt x="44" y="262"/>
                  </a:lnTo>
                  <a:lnTo>
                    <a:pt x="34" y="252"/>
                  </a:lnTo>
                  <a:lnTo>
                    <a:pt x="26" y="240"/>
                  </a:lnTo>
                  <a:lnTo>
                    <a:pt x="18" y="226"/>
                  </a:lnTo>
                  <a:lnTo>
                    <a:pt x="12" y="214"/>
                  </a:lnTo>
                  <a:lnTo>
                    <a:pt x="6" y="200"/>
                  </a:lnTo>
                  <a:lnTo>
                    <a:pt x="2" y="184"/>
                  </a:lnTo>
                  <a:lnTo>
                    <a:pt x="0" y="170"/>
                  </a:lnTo>
                  <a:lnTo>
                    <a:pt x="0" y="154"/>
                  </a:lnTo>
                  <a:lnTo>
                    <a:pt x="0" y="154"/>
                  </a:lnTo>
                  <a:lnTo>
                    <a:pt x="0" y="138"/>
                  </a:lnTo>
                  <a:lnTo>
                    <a:pt x="2" y="122"/>
                  </a:lnTo>
                  <a:lnTo>
                    <a:pt x="6" y="108"/>
                  </a:lnTo>
                  <a:lnTo>
                    <a:pt x="12" y="94"/>
                  </a:lnTo>
                  <a:lnTo>
                    <a:pt x="18" y="80"/>
                  </a:lnTo>
                  <a:lnTo>
                    <a:pt x="26" y="68"/>
                  </a:lnTo>
                  <a:lnTo>
                    <a:pt x="34" y="56"/>
                  </a:lnTo>
                  <a:lnTo>
                    <a:pt x="44" y="46"/>
                  </a:lnTo>
                  <a:lnTo>
                    <a:pt x="56" y="36"/>
                  </a:lnTo>
                  <a:lnTo>
                    <a:pt x="68" y="26"/>
                  </a:lnTo>
                  <a:lnTo>
                    <a:pt x="80" y="18"/>
                  </a:lnTo>
                  <a:lnTo>
                    <a:pt x="94" y="12"/>
                  </a:lnTo>
                  <a:lnTo>
                    <a:pt x="108" y="6"/>
                  </a:lnTo>
                  <a:lnTo>
                    <a:pt x="122" y="4"/>
                  </a:lnTo>
                  <a:lnTo>
                    <a:pt x="138" y="0"/>
                  </a:lnTo>
                  <a:lnTo>
                    <a:pt x="154" y="0"/>
                  </a:lnTo>
                  <a:lnTo>
                    <a:pt x="154" y="0"/>
                  </a:lnTo>
                  <a:lnTo>
                    <a:pt x="170" y="0"/>
                  </a:lnTo>
                  <a:lnTo>
                    <a:pt x="184" y="4"/>
                  </a:lnTo>
                  <a:lnTo>
                    <a:pt x="200" y="6"/>
                  </a:lnTo>
                  <a:lnTo>
                    <a:pt x="214" y="12"/>
                  </a:lnTo>
                  <a:lnTo>
                    <a:pt x="226" y="18"/>
                  </a:lnTo>
                  <a:lnTo>
                    <a:pt x="240" y="26"/>
                  </a:lnTo>
                  <a:lnTo>
                    <a:pt x="252" y="36"/>
                  </a:lnTo>
                  <a:lnTo>
                    <a:pt x="262" y="46"/>
                  </a:lnTo>
                  <a:lnTo>
                    <a:pt x="272" y="56"/>
                  </a:lnTo>
                  <a:lnTo>
                    <a:pt x="280" y="68"/>
                  </a:lnTo>
                  <a:lnTo>
                    <a:pt x="288" y="80"/>
                  </a:lnTo>
                  <a:lnTo>
                    <a:pt x="294" y="94"/>
                  </a:lnTo>
                  <a:lnTo>
                    <a:pt x="300" y="108"/>
                  </a:lnTo>
                  <a:lnTo>
                    <a:pt x="304" y="122"/>
                  </a:lnTo>
                  <a:lnTo>
                    <a:pt x="306" y="138"/>
                  </a:lnTo>
                  <a:lnTo>
                    <a:pt x="308" y="154"/>
                  </a:lnTo>
                  <a:lnTo>
                    <a:pt x="308" y="154"/>
                  </a:lnTo>
                  <a:lnTo>
                    <a:pt x="306" y="170"/>
                  </a:lnTo>
                  <a:lnTo>
                    <a:pt x="304" y="184"/>
                  </a:lnTo>
                  <a:lnTo>
                    <a:pt x="300" y="200"/>
                  </a:lnTo>
                  <a:lnTo>
                    <a:pt x="294" y="214"/>
                  </a:lnTo>
                  <a:lnTo>
                    <a:pt x="288" y="226"/>
                  </a:lnTo>
                  <a:lnTo>
                    <a:pt x="280" y="240"/>
                  </a:lnTo>
                  <a:lnTo>
                    <a:pt x="272" y="252"/>
                  </a:lnTo>
                  <a:lnTo>
                    <a:pt x="262" y="262"/>
                  </a:lnTo>
                  <a:lnTo>
                    <a:pt x="252" y="272"/>
                  </a:lnTo>
                  <a:lnTo>
                    <a:pt x="240" y="282"/>
                  </a:lnTo>
                  <a:lnTo>
                    <a:pt x="226" y="288"/>
                  </a:lnTo>
                  <a:lnTo>
                    <a:pt x="214" y="296"/>
                  </a:lnTo>
                  <a:lnTo>
                    <a:pt x="200" y="300"/>
                  </a:lnTo>
                  <a:lnTo>
                    <a:pt x="184" y="304"/>
                  </a:lnTo>
                  <a:lnTo>
                    <a:pt x="170" y="306"/>
                  </a:lnTo>
                  <a:lnTo>
                    <a:pt x="154" y="308"/>
                  </a:lnTo>
                  <a:lnTo>
                    <a:pt x="154" y="308"/>
                  </a:lnTo>
                  <a:close/>
                  <a:moveTo>
                    <a:pt x="154" y="104"/>
                  </a:moveTo>
                  <a:lnTo>
                    <a:pt x="154" y="104"/>
                  </a:lnTo>
                  <a:lnTo>
                    <a:pt x="144" y="106"/>
                  </a:lnTo>
                  <a:lnTo>
                    <a:pt x="134" y="108"/>
                  </a:lnTo>
                  <a:lnTo>
                    <a:pt x="126" y="114"/>
                  </a:lnTo>
                  <a:lnTo>
                    <a:pt x="120" y="120"/>
                  </a:lnTo>
                  <a:lnTo>
                    <a:pt x="114" y="126"/>
                  </a:lnTo>
                  <a:lnTo>
                    <a:pt x="108" y="134"/>
                  </a:lnTo>
                  <a:lnTo>
                    <a:pt x="106" y="144"/>
                  </a:lnTo>
                  <a:lnTo>
                    <a:pt x="104" y="154"/>
                  </a:lnTo>
                  <a:lnTo>
                    <a:pt x="104" y="154"/>
                  </a:lnTo>
                  <a:lnTo>
                    <a:pt x="106" y="164"/>
                  </a:lnTo>
                  <a:lnTo>
                    <a:pt x="108" y="172"/>
                  </a:lnTo>
                  <a:lnTo>
                    <a:pt x="114" y="180"/>
                  </a:lnTo>
                  <a:lnTo>
                    <a:pt x="120" y="188"/>
                  </a:lnTo>
                  <a:lnTo>
                    <a:pt x="126" y="194"/>
                  </a:lnTo>
                  <a:lnTo>
                    <a:pt x="134" y="198"/>
                  </a:lnTo>
                  <a:lnTo>
                    <a:pt x="144" y="202"/>
                  </a:lnTo>
                  <a:lnTo>
                    <a:pt x="154" y="202"/>
                  </a:lnTo>
                  <a:lnTo>
                    <a:pt x="154" y="202"/>
                  </a:lnTo>
                  <a:lnTo>
                    <a:pt x="164" y="202"/>
                  </a:lnTo>
                  <a:lnTo>
                    <a:pt x="172" y="198"/>
                  </a:lnTo>
                  <a:lnTo>
                    <a:pt x="180" y="194"/>
                  </a:lnTo>
                  <a:lnTo>
                    <a:pt x="188" y="188"/>
                  </a:lnTo>
                  <a:lnTo>
                    <a:pt x="194" y="180"/>
                  </a:lnTo>
                  <a:lnTo>
                    <a:pt x="198" y="172"/>
                  </a:lnTo>
                  <a:lnTo>
                    <a:pt x="202" y="164"/>
                  </a:lnTo>
                  <a:lnTo>
                    <a:pt x="202" y="154"/>
                  </a:lnTo>
                  <a:lnTo>
                    <a:pt x="202" y="154"/>
                  </a:lnTo>
                  <a:lnTo>
                    <a:pt x="202" y="144"/>
                  </a:lnTo>
                  <a:lnTo>
                    <a:pt x="198" y="134"/>
                  </a:lnTo>
                  <a:lnTo>
                    <a:pt x="194" y="126"/>
                  </a:lnTo>
                  <a:lnTo>
                    <a:pt x="188" y="120"/>
                  </a:lnTo>
                  <a:lnTo>
                    <a:pt x="180" y="114"/>
                  </a:lnTo>
                  <a:lnTo>
                    <a:pt x="172"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nvGrpSpPr>
            <p:cNvPr id="17" name="Group 16"/>
            <p:cNvGrpSpPr/>
            <p:nvPr/>
          </p:nvGrpSpPr>
          <p:grpSpPr>
            <a:xfrm>
              <a:off x="5413104" y="2621197"/>
              <a:ext cx="1326042" cy="1326043"/>
              <a:chOff x="5413104" y="2598477"/>
              <a:chExt cx="1326042" cy="1326043"/>
            </a:xfrm>
          </p:grpSpPr>
          <p:sp>
            <p:nvSpPr>
              <p:cNvPr id="18" name="Freeform 5"/>
              <p:cNvSpPr>
                <a:spLocks/>
              </p:cNvSpPr>
              <p:nvPr/>
            </p:nvSpPr>
            <p:spPr bwMode="auto">
              <a:xfrm>
                <a:off x="5642613" y="3166154"/>
                <a:ext cx="838193" cy="391237"/>
              </a:xfrm>
              <a:custGeom>
                <a:avLst/>
                <a:gdLst>
                  <a:gd name="T0" fmla="*/ 1228 w 1384"/>
                  <a:gd name="T1" fmla="*/ 646 h 646"/>
                  <a:gd name="T2" fmla="*/ 1198 w 1384"/>
                  <a:gd name="T3" fmla="*/ 636 h 646"/>
                  <a:gd name="T4" fmla="*/ 1178 w 1384"/>
                  <a:gd name="T5" fmla="*/ 614 h 646"/>
                  <a:gd name="T6" fmla="*/ 1174 w 1384"/>
                  <a:gd name="T7" fmla="*/ 106 h 646"/>
                  <a:gd name="T8" fmla="*/ 1118 w 1384"/>
                  <a:gd name="T9" fmla="*/ 594 h 646"/>
                  <a:gd name="T10" fmla="*/ 1108 w 1384"/>
                  <a:gd name="T11" fmla="*/ 622 h 646"/>
                  <a:gd name="T12" fmla="*/ 1086 w 1384"/>
                  <a:gd name="T13" fmla="*/ 642 h 646"/>
                  <a:gd name="T14" fmla="*/ 824 w 1384"/>
                  <a:gd name="T15" fmla="*/ 646 h 646"/>
                  <a:gd name="T16" fmla="*/ 804 w 1384"/>
                  <a:gd name="T17" fmla="*/ 642 h 646"/>
                  <a:gd name="T18" fmla="*/ 780 w 1384"/>
                  <a:gd name="T19" fmla="*/ 622 h 646"/>
                  <a:gd name="T20" fmla="*/ 772 w 1384"/>
                  <a:gd name="T21" fmla="*/ 594 h 646"/>
                  <a:gd name="T22" fmla="*/ 714 w 1384"/>
                  <a:gd name="T23" fmla="*/ 594 h 646"/>
                  <a:gd name="T24" fmla="*/ 710 w 1384"/>
                  <a:gd name="T25" fmla="*/ 614 h 646"/>
                  <a:gd name="T26" fmla="*/ 690 w 1384"/>
                  <a:gd name="T27" fmla="*/ 636 h 646"/>
                  <a:gd name="T28" fmla="*/ 662 w 1384"/>
                  <a:gd name="T29" fmla="*/ 646 h 646"/>
                  <a:gd name="T30" fmla="*/ 410 w 1384"/>
                  <a:gd name="T31" fmla="*/ 644 h 646"/>
                  <a:gd name="T32" fmla="*/ 384 w 1384"/>
                  <a:gd name="T33" fmla="*/ 630 h 646"/>
                  <a:gd name="T34" fmla="*/ 368 w 1384"/>
                  <a:gd name="T35" fmla="*/ 604 h 646"/>
                  <a:gd name="T36" fmla="*/ 310 w 1384"/>
                  <a:gd name="T37" fmla="*/ 322 h 646"/>
                  <a:gd name="T38" fmla="*/ 310 w 1384"/>
                  <a:gd name="T39" fmla="*/ 604 h 646"/>
                  <a:gd name="T40" fmla="*/ 296 w 1384"/>
                  <a:gd name="T41" fmla="*/ 630 h 646"/>
                  <a:gd name="T42" fmla="*/ 268 w 1384"/>
                  <a:gd name="T43" fmla="*/ 644 h 646"/>
                  <a:gd name="T44" fmla="*/ 52 w 1384"/>
                  <a:gd name="T45" fmla="*/ 646 h 646"/>
                  <a:gd name="T46" fmla="*/ 24 w 1384"/>
                  <a:gd name="T47" fmla="*/ 636 h 646"/>
                  <a:gd name="T48" fmla="*/ 4 w 1384"/>
                  <a:gd name="T49" fmla="*/ 614 h 646"/>
                  <a:gd name="T50" fmla="*/ 0 w 1384"/>
                  <a:gd name="T51" fmla="*/ 594 h 646"/>
                  <a:gd name="T52" fmla="*/ 10 w 1384"/>
                  <a:gd name="T53" fmla="*/ 564 h 646"/>
                  <a:gd name="T54" fmla="*/ 32 w 1384"/>
                  <a:gd name="T55" fmla="*/ 544 h 646"/>
                  <a:gd name="T56" fmla="*/ 206 w 1384"/>
                  <a:gd name="T57" fmla="*/ 540 h 646"/>
                  <a:gd name="T58" fmla="*/ 208 w 1384"/>
                  <a:gd name="T59" fmla="*/ 278 h 646"/>
                  <a:gd name="T60" fmla="*/ 228 w 1384"/>
                  <a:gd name="T61" fmla="*/ 240 h 646"/>
                  <a:gd name="T62" fmla="*/ 266 w 1384"/>
                  <a:gd name="T63" fmla="*/ 218 h 646"/>
                  <a:gd name="T64" fmla="*/ 398 w 1384"/>
                  <a:gd name="T65" fmla="*/ 218 h 646"/>
                  <a:gd name="T66" fmla="*/ 440 w 1384"/>
                  <a:gd name="T67" fmla="*/ 230 h 646"/>
                  <a:gd name="T68" fmla="*/ 466 w 1384"/>
                  <a:gd name="T69" fmla="*/ 264 h 646"/>
                  <a:gd name="T70" fmla="*/ 472 w 1384"/>
                  <a:gd name="T71" fmla="*/ 540 h 646"/>
                  <a:gd name="T72" fmla="*/ 608 w 1384"/>
                  <a:gd name="T73" fmla="*/ 152 h 646"/>
                  <a:gd name="T74" fmla="*/ 622 w 1384"/>
                  <a:gd name="T75" fmla="*/ 110 h 646"/>
                  <a:gd name="T76" fmla="*/ 654 w 1384"/>
                  <a:gd name="T77" fmla="*/ 82 h 646"/>
                  <a:gd name="T78" fmla="*/ 800 w 1384"/>
                  <a:gd name="T79" fmla="*/ 76 h 646"/>
                  <a:gd name="T80" fmla="*/ 830 w 1384"/>
                  <a:gd name="T81" fmla="*/ 82 h 646"/>
                  <a:gd name="T82" fmla="*/ 864 w 1384"/>
                  <a:gd name="T83" fmla="*/ 110 h 646"/>
                  <a:gd name="T84" fmla="*/ 876 w 1384"/>
                  <a:gd name="T85" fmla="*/ 152 h 646"/>
                  <a:gd name="T86" fmla="*/ 1012 w 1384"/>
                  <a:gd name="T87" fmla="*/ 76 h 646"/>
                  <a:gd name="T88" fmla="*/ 1018 w 1384"/>
                  <a:gd name="T89" fmla="*/ 46 h 646"/>
                  <a:gd name="T90" fmla="*/ 1046 w 1384"/>
                  <a:gd name="T91" fmla="*/ 12 h 646"/>
                  <a:gd name="T92" fmla="*/ 1088 w 1384"/>
                  <a:gd name="T93" fmla="*/ 0 h 646"/>
                  <a:gd name="T94" fmla="*/ 1220 w 1384"/>
                  <a:gd name="T95" fmla="*/ 2 h 646"/>
                  <a:gd name="T96" fmla="*/ 1258 w 1384"/>
                  <a:gd name="T97" fmla="*/ 22 h 646"/>
                  <a:gd name="T98" fmla="*/ 1278 w 1384"/>
                  <a:gd name="T99" fmla="*/ 60 h 646"/>
                  <a:gd name="T100" fmla="*/ 1332 w 1384"/>
                  <a:gd name="T101" fmla="*/ 540 h 646"/>
                  <a:gd name="T102" fmla="*/ 1352 w 1384"/>
                  <a:gd name="T103" fmla="*/ 544 h 646"/>
                  <a:gd name="T104" fmla="*/ 1376 w 1384"/>
                  <a:gd name="T105" fmla="*/ 564 h 646"/>
                  <a:gd name="T106" fmla="*/ 1384 w 1384"/>
                  <a:gd name="T107" fmla="*/ 594 h 646"/>
                  <a:gd name="T108" fmla="*/ 1380 w 1384"/>
                  <a:gd name="T109" fmla="*/ 614 h 646"/>
                  <a:gd name="T110" fmla="*/ 1362 w 1384"/>
                  <a:gd name="T111" fmla="*/ 636 h 646"/>
                  <a:gd name="T112" fmla="*/ 1332 w 1384"/>
                  <a:gd name="T113" fmla="*/ 646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384" h="646">
                    <a:moveTo>
                      <a:pt x="1332" y="646"/>
                    </a:moveTo>
                    <a:lnTo>
                      <a:pt x="1228" y="646"/>
                    </a:lnTo>
                    <a:lnTo>
                      <a:pt x="1228" y="646"/>
                    </a:lnTo>
                    <a:lnTo>
                      <a:pt x="1216" y="644"/>
                    </a:lnTo>
                    <a:lnTo>
                      <a:pt x="1206" y="642"/>
                    </a:lnTo>
                    <a:lnTo>
                      <a:pt x="1198" y="636"/>
                    </a:lnTo>
                    <a:lnTo>
                      <a:pt x="1190" y="630"/>
                    </a:lnTo>
                    <a:lnTo>
                      <a:pt x="1184" y="622"/>
                    </a:lnTo>
                    <a:lnTo>
                      <a:pt x="1178" y="614"/>
                    </a:lnTo>
                    <a:lnTo>
                      <a:pt x="1176" y="604"/>
                    </a:lnTo>
                    <a:lnTo>
                      <a:pt x="1174" y="594"/>
                    </a:lnTo>
                    <a:lnTo>
                      <a:pt x="1174" y="106"/>
                    </a:lnTo>
                    <a:lnTo>
                      <a:pt x="1118" y="106"/>
                    </a:lnTo>
                    <a:lnTo>
                      <a:pt x="1118" y="594"/>
                    </a:lnTo>
                    <a:lnTo>
                      <a:pt x="1118" y="594"/>
                    </a:lnTo>
                    <a:lnTo>
                      <a:pt x="1116" y="604"/>
                    </a:lnTo>
                    <a:lnTo>
                      <a:pt x="1114" y="614"/>
                    </a:lnTo>
                    <a:lnTo>
                      <a:pt x="1108" y="622"/>
                    </a:lnTo>
                    <a:lnTo>
                      <a:pt x="1102" y="630"/>
                    </a:lnTo>
                    <a:lnTo>
                      <a:pt x="1094" y="636"/>
                    </a:lnTo>
                    <a:lnTo>
                      <a:pt x="1086" y="642"/>
                    </a:lnTo>
                    <a:lnTo>
                      <a:pt x="1076" y="644"/>
                    </a:lnTo>
                    <a:lnTo>
                      <a:pt x="1064" y="646"/>
                    </a:lnTo>
                    <a:lnTo>
                      <a:pt x="824" y="646"/>
                    </a:lnTo>
                    <a:lnTo>
                      <a:pt x="824" y="646"/>
                    </a:lnTo>
                    <a:lnTo>
                      <a:pt x="814" y="644"/>
                    </a:lnTo>
                    <a:lnTo>
                      <a:pt x="804" y="642"/>
                    </a:lnTo>
                    <a:lnTo>
                      <a:pt x="794" y="636"/>
                    </a:lnTo>
                    <a:lnTo>
                      <a:pt x="786" y="630"/>
                    </a:lnTo>
                    <a:lnTo>
                      <a:pt x="780" y="622"/>
                    </a:lnTo>
                    <a:lnTo>
                      <a:pt x="776" y="614"/>
                    </a:lnTo>
                    <a:lnTo>
                      <a:pt x="772" y="604"/>
                    </a:lnTo>
                    <a:lnTo>
                      <a:pt x="772" y="594"/>
                    </a:lnTo>
                    <a:lnTo>
                      <a:pt x="772" y="182"/>
                    </a:lnTo>
                    <a:lnTo>
                      <a:pt x="714" y="182"/>
                    </a:lnTo>
                    <a:lnTo>
                      <a:pt x="714" y="594"/>
                    </a:lnTo>
                    <a:lnTo>
                      <a:pt x="714" y="594"/>
                    </a:lnTo>
                    <a:lnTo>
                      <a:pt x="712" y="604"/>
                    </a:lnTo>
                    <a:lnTo>
                      <a:pt x="710" y="614"/>
                    </a:lnTo>
                    <a:lnTo>
                      <a:pt x="706" y="622"/>
                    </a:lnTo>
                    <a:lnTo>
                      <a:pt x="698" y="630"/>
                    </a:lnTo>
                    <a:lnTo>
                      <a:pt x="690" y="636"/>
                    </a:lnTo>
                    <a:lnTo>
                      <a:pt x="682" y="642"/>
                    </a:lnTo>
                    <a:lnTo>
                      <a:pt x="672" y="644"/>
                    </a:lnTo>
                    <a:lnTo>
                      <a:pt x="662" y="646"/>
                    </a:lnTo>
                    <a:lnTo>
                      <a:pt x="420" y="646"/>
                    </a:lnTo>
                    <a:lnTo>
                      <a:pt x="420" y="646"/>
                    </a:lnTo>
                    <a:lnTo>
                      <a:pt x="410" y="644"/>
                    </a:lnTo>
                    <a:lnTo>
                      <a:pt x="400" y="642"/>
                    </a:lnTo>
                    <a:lnTo>
                      <a:pt x="390" y="636"/>
                    </a:lnTo>
                    <a:lnTo>
                      <a:pt x="384" y="630"/>
                    </a:lnTo>
                    <a:lnTo>
                      <a:pt x="376" y="622"/>
                    </a:lnTo>
                    <a:lnTo>
                      <a:pt x="372" y="614"/>
                    </a:lnTo>
                    <a:lnTo>
                      <a:pt x="368" y="604"/>
                    </a:lnTo>
                    <a:lnTo>
                      <a:pt x="368" y="594"/>
                    </a:lnTo>
                    <a:lnTo>
                      <a:pt x="368" y="322"/>
                    </a:lnTo>
                    <a:lnTo>
                      <a:pt x="310" y="322"/>
                    </a:lnTo>
                    <a:lnTo>
                      <a:pt x="310" y="594"/>
                    </a:lnTo>
                    <a:lnTo>
                      <a:pt x="310" y="594"/>
                    </a:lnTo>
                    <a:lnTo>
                      <a:pt x="310" y="604"/>
                    </a:lnTo>
                    <a:lnTo>
                      <a:pt x="306" y="614"/>
                    </a:lnTo>
                    <a:lnTo>
                      <a:pt x="302" y="622"/>
                    </a:lnTo>
                    <a:lnTo>
                      <a:pt x="296" y="630"/>
                    </a:lnTo>
                    <a:lnTo>
                      <a:pt x="288" y="636"/>
                    </a:lnTo>
                    <a:lnTo>
                      <a:pt x="278" y="642"/>
                    </a:lnTo>
                    <a:lnTo>
                      <a:pt x="268" y="644"/>
                    </a:lnTo>
                    <a:lnTo>
                      <a:pt x="258" y="646"/>
                    </a:lnTo>
                    <a:lnTo>
                      <a:pt x="52" y="646"/>
                    </a:lnTo>
                    <a:lnTo>
                      <a:pt x="52" y="646"/>
                    </a:lnTo>
                    <a:lnTo>
                      <a:pt x="42" y="644"/>
                    </a:lnTo>
                    <a:lnTo>
                      <a:pt x="32" y="642"/>
                    </a:lnTo>
                    <a:lnTo>
                      <a:pt x="24" y="636"/>
                    </a:lnTo>
                    <a:lnTo>
                      <a:pt x="16" y="630"/>
                    </a:lnTo>
                    <a:lnTo>
                      <a:pt x="10" y="622"/>
                    </a:lnTo>
                    <a:lnTo>
                      <a:pt x="4" y="614"/>
                    </a:lnTo>
                    <a:lnTo>
                      <a:pt x="2" y="604"/>
                    </a:lnTo>
                    <a:lnTo>
                      <a:pt x="0" y="594"/>
                    </a:lnTo>
                    <a:lnTo>
                      <a:pt x="0" y="594"/>
                    </a:lnTo>
                    <a:lnTo>
                      <a:pt x="2" y="582"/>
                    </a:lnTo>
                    <a:lnTo>
                      <a:pt x="4" y="572"/>
                    </a:lnTo>
                    <a:lnTo>
                      <a:pt x="10" y="564"/>
                    </a:lnTo>
                    <a:lnTo>
                      <a:pt x="16" y="556"/>
                    </a:lnTo>
                    <a:lnTo>
                      <a:pt x="24" y="550"/>
                    </a:lnTo>
                    <a:lnTo>
                      <a:pt x="32" y="544"/>
                    </a:lnTo>
                    <a:lnTo>
                      <a:pt x="42" y="542"/>
                    </a:lnTo>
                    <a:lnTo>
                      <a:pt x="52" y="540"/>
                    </a:lnTo>
                    <a:lnTo>
                      <a:pt x="206" y="540"/>
                    </a:lnTo>
                    <a:lnTo>
                      <a:pt x="206" y="292"/>
                    </a:lnTo>
                    <a:lnTo>
                      <a:pt x="206" y="292"/>
                    </a:lnTo>
                    <a:lnTo>
                      <a:pt x="208" y="278"/>
                    </a:lnTo>
                    <a:lnTo>
                      <a:pt x="212" y="264"/>
                    </a:lnTo>
                    <a:lnTo>
                      <a:pt x="218" y="250"/>
                    </a:lnTo>
                    <a:lnTo>
                      <a:pt x="228" y="240"/>
                    </a:lnTo>
                    <a:lnTo>
                      <a:pt x="238" y="230"/>
                    </a:lnTo>
                    <a:lnTo>
                      <a:pt x="252" y="224"/>
                    </a:lnTo>
                    <a:lnTo>
                      <a:pt x="266" y="218"/>
                    </a:lnTo>
                    <a:lnTo>
                      <a:pt x="280" y="218"/>
                    </a:lnTo>
                    <a:lnTo>
                      <a:pt x="398" y="218"/>
                    </a:lnTo>
                    <a:lnTo>
                      <a:pt x="398" y="218"/>
                    </a:lnTo>
                    <a:lnTo>
                      <a:pt x="412" y="218"/>
                    </a:lnTo>
                    <a:lnTo>
                      <a:pt x="426" y="224"/>
                    </a:lnTo>
                    <a:lnTo>
                      <a:pt x="440" y="230"/>
                    </a:lnTo>
                    <a:lnTo>
                      <a:pt x="450" y="240"/>
                    </a:lnTo>
                    <a:lnTo>
                      <a:pt x="460" y="250"/>
                    </a:lnTo>
                    <a:lnTo>
                      <a:pt x="466" y="264"/>
                    </a:lnTo>
                    <a:lnTo>
                      <a:pt x="472" y="278"/>
                    </a:lnTo>
                    <a:lnTo>
                      <a:pt x="472" y="292"/>
                    </a:lnTo>
                    <a:lnTo>
                      <a:pt x="472" y="540"/>
                    </a:lnTo>
                    <a:lnTo>
                      <a:pt x="608" y="540"/>
                    </a:lnTo>
                    <a:lnTo>
                      <a:pt x="608" y="152"/>
                    </a:lnTo>
                    <a:lnTo>
                      <a:pt x="608" y="152"/>
                    </a:lnTo>
                    <a:lnTo>
                      <a:pt x="610" y="136"/>
                    </a:lnTo>
                    <a:lnTo>
                      <a:pt x="614" y="122"/>
                    </a:lnTo>
                    <a:lnTo>
                      <a:pt x="622" y="110"/>
                    </a:lnTo>
                    <a:lnTo>
                      <a:pt x="632" y="98"/>
                    </a:lnTo>
                    <a:lnTo>
                      <a:pt x="642" y="90"/>
                    </a:lnTo>
                    <a:lnTo>
                      <a:pt x="654" y="82"/>
                    </a:lnTo>
                    <a:lnTo>
                      <a:pt x="668" y="78"/>
                    </a:lnTo>
                    <a:lnTo>
                      <a:pt x="684" y="76"/>
                    </a:lnTo>
                    <a:lnTo>
                      <a:pt x="800" y="76"/>
                    </a:lnTo>
                    <a:lnTo>
                      <a:pt x="800" y="76"/>
                    </a:lnTo>
                    <a:lnTo>
                      <a:pt x="816" y="78"/>
                    </a:lnTo>
                    <a:lnTo>
                      <a:pt x="830" y="82"/>
                    </a:lnTo>
                    <a:lnTo>
                      <a:pt x="842" y="90"/>
                    </a:lnTo>
                    <a:lnTo>
                      <a:pt x="854" y="98"/>
                    </a:lnTo>
                    <a:lnTo>
                      <a:pt x="864" y="110"/>
                    </a:lnTo>
                    <a:lnTo>
                      <a:pt x="870" y="122"/>
                    </a:lnTo>
                    <a:lnTo>
                      <a:pt x="874" y="136"/>
                    </a:lnTo>
                    <a:lnTo>
                      <a:pt x="876" y="152"/>
                    </a:lnTo>
                    <a:lnTo>
                      <a:pt x="876" y="540"/>
                    </a:lnTo>
                    <a:lnTo>
                      <a:pt x="1012" y="540"/>
                    </a:lnTo>
                    <a:lnTo>
                      <a:pt x="1012" y="76"/>
                    </a:lnTo>
                    <a:lnTo>
                      <a:pt x="1012" y="76"/>
                    </a:lnTo>
                    <a:lnTo>
                      <a:pt x="1014" y="60"/>
                    </a:lnTo>
                    <a:lnTo>
                      <a:pt x="1018" y="46"/>
                    </a:lnTo>
                    <a:lnTo>
                      <a:pt x="1026" y="34"/>
                    </a:lnTo>
                    <a:lnTo>
                      <a:pt x="1034" y="22"/>
                    </a:lnTo>
                    <a:lnTo>
                      <a:pt x="1046" y="12"/>
                    </a:lnTo>
                    <a:lnTo>
                      <a:pt x="1058" y="6"/>
                    </a:lnTo>
                    <a:lnTo>
                      <a:pt x="1072" y="2"/>
                    </a:lnTo>
                    <a:lnTo>
                      <a:pt x="1088" y="0"/>
                    </a:lnTo>
                    <a:lnTo>
                      <a:pt x="1204" y="0"/>
                    </a:lnTo>
                    <a:lnTo>
                      <a:pt x="1204" y="0"/>
                    </a:lnTo>
                    <a:lnTo>
                      <a:pt x="1220" y="2"/>
                    </a:lnTo>
                    <a:lnTo>
                      <a:pt x="1234" y="6"/>
                    </a:lnTo>
                    <a:lnTo>
                      <a:pt x="1246" y="12"/>
                    </a:lnTo>
                    <a:lnTo>
                      <a:pt x="1258" y="22"/>
                    </a:lnTo>
                    <a:lnTo>
                      <a:pt x="1266" y="34"/>
                    </a:lnTo>
                    <a:lnTo>
                      <a:pt x="1274" y="46"/>
                    </a:lnTo>
                    <a:lnTo>
                      <a:pt x="1278" y="60"/>
                    </a:lnTo>
                    <a:lnTo>
                      <a:pt x="1280" y="76"/>
                    </a:lnTo>
                    <a:lnTo>
                      <a:pt x="1280" y="540"/>
                    </a:lnTo>
                    <a:lnTo>
                      <a:pt x="1332" y="540"/>
                    </a:lnTo>
                    <a:lnTo>
                      <a:pt x="1332" y="540"/>
                    </a:lnTo>
                    <a:lnTo>
                      <a:pt x="1342" y="542"/>
                    </a:lnTo>
                    <a:lnTo>
                      <a:pt x="1352" y="544"/>
                    </a:lnTo>
                    <a:lnTo>
                      <a:pt x="1362" y="550"/>
                    </a:lnTo>
                    <a:lnTo>
                      <a:pt x="1370" y="556"/>
                    </a:lnTo>
                    <a:lnTo>
                      <a:pt x="1376" y="564"/>
                    </a:lnTo>
                    <a:lnTo>
                      <a:pt x="1380" y="572"/>
                    </a:lnTo>
                    <a:lnTo>
                      <a:pt x="1384" y="582"/>
                    </a:lnTo>
                    <a:lnTo>
                      <a:pt x="1384" y="594"/>
                    </a:lnTo>
                    <a:lnTo>
                      <a:pt x="1384" y="594"/>
                    </a:lnTo>
                    <a:lnTo>
                      <a:pt x="1384" y="604"/>
                    </a:lnTo>
                    <a:lnTo>
                      <a:pt x="1380" y="614"/>
                    </a:lnTo>
                    <a:lnTo>
                      <a:pt x="1376" y="622"/>
                    </a:lnTo>
                    <a:lnTo>
                      <a:pt x="1370" y="630"/>
                    </a:lnTo>
                    <a:lnTo>
                      <a:pt x="1362" y="636"/>
                    </a:lnTo>
                    <a:lnTo>
                      <a:pt x="1352" y="642"/>
                    </a:lnTo>
                    <a:lnTo>
                      <a:pt x="1342" y="644"/>
                    </a:lnTo>
                    <a:lnTo>
                      <a:pt x="1332" y="646"/>
                    </a:lnTo>
                    <a:lnTo>
                      <a:pt x="1332" y="64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9" name="Freeform 6"/>
              <p:cNvSpPr>
                <a:spLocks noEditPoints="1"/>
              </p:cNvSpPr>
              <p:nvPr/>
            </p:nvSpPr>
            <p:spPr bwMode="auto">
              <a:xfrm>
                <a:off x="5757683" y="2925113"/>
                <a:ext cx="184112" cy="184112"/>
              </a:xfrm>
              <a:custGeom>
                <a:avLst/>
                <a:gdLst>
                  <a:gd name="T0" fmla="*/ 152 w 304"/>
                  <a:gd name="T1" fmla="*/ 304 h 304"/>
                  <a:gd name="T2" fmla="*/ 122 w 304"/>
                  <a:gd name="T3" fmla="*/ 302 h 304"/>
                  <a:gd name="T4" fmla="*/ 92 w 304"/>
                  <a:gd name="T5" fmla="*/ 292 h 304"/>
                  <a:gd name="T6" fmla="*/ 66 w 304"/>
                  <a:gd name="T7" fmla="*/ 278 h 304"/>
                  <a:gd name="T8" fmla="*/ 44 w 304"/>
                  <a:gd name="T9" fmla="*/ 260 h 304"/>
                  <a:gd name="T10" fmla="*/ 26 w 304"/>
                  <a:gd name="T11" fmla="*/ 238 h 304"/>
                  <a:gd name="T12" fmla="*/ 12 w 304"/>
                  <a:gd name="T13" fmla="*/ 212 h 304"/>
                  <a:gd name="T14" fmla="*/ 2 w 304"/>
                  <a:gd name="T15" fmla="*/ 182 h 304"/>
                  <a:gd name="T16" fmla="*/ 0 w 304"/>
                  <a:gd name="T17" fmla="*/ 152 h 304"/>
                  <a:gd name="T18" fmla="*/ 0 w 304"/>
                  <a:gd name="T19" fmla="*/ 136 h 304"/>
                  <a:gd name="T20" fmla="*/ 6 w 304"/>
                  <a:gd name="T21" fmla="*/ 106 h 304"/>
                  <a:gd name="T22" fmla="*/ 18 w 304"/>
                  <a:gd name="T23" fmla="*/ 80 h 304"/>
                  <a:gd name="T24" fmla="*/ 34 w 304"/>
                  <a:gd name="T25" fmla="*/ 56 h 304"/>
                  <a:gd name="T26" fmla="*/ 56 w 304"/>
                  <a:gd name="T27" fmla="*/ 34 h 304"/>
                  <a:gd name="T28" fmla="*/ 80 w 304"/>
                  <a:gd name="T29" fmla="*/ 18 h 304"/>
                  <a:gd name="T30" fmla="*/ 106 w 304"/>
                  <a:gd name="T31" fmla="*/ 6 h 304"/>
                  <a:gd name="T32" fmla="*/ 136 w 304"/>
                  <a:gd name="T33" fmla="*/ 0 h 304"/>
                  <a:gd name="T34" fmla="*/ 152 w 304"/>
                  <a:gd name="T35" fmla="*/ 0 h 304"/>
                  <a:gd name="T36" fmla="*/ 182 w 304"/>
                  <a:gd name="T37" fmla="*/ 2 h 304"/>
                  <a:gd name="T38" fmla="*/ 212 w 304"/>
                  <a:gd name="T39" fmla="*/ 12 h 304"/>
                  <a:gd name="T40" fmla="*/ 238 w 304"/>
                  <a:gd name="T41" fmla="*/ 26 h 304"/>
                  <a:gd name="T42" fmla="*/ 260 w 304"/>
                  <a:gd name="T43" fmla="*/ 44 h 304"/>
                  <a:gd name="T44" fmla="*/ 278 w 304"/>
                  <a:gd name="T45" fmla="*/ 66 h 304"/>
                  <a:gd name="T46" fmla="*/ 292 w 304"/>
                  <a:gd name="T47" fmla="*/ 92 h 304"/>
                  <a:gd name="T48" fmla="*/ 302 w 304"/>
                  <a:gd name="T49" fmla="*/ 122 h 304"/>
                  <a:gd name="T50" fmla="*/ 304 w 304"/>
                  <a:gd name="T51" fmla="*/ 152 h 304"/>
                  <a:gd name="T52" fmla="*/ 304 w 304"/>
                  <a:gd name="T53" fmla="*/ 168 h 304"/>
                  <a:gd name="T54" fmla="*/ 298 w 304"/>
                  <a:gd name="T55" fmla="*/ 198 h 304"/>
                  <a:gd name="T56" fmla="*/ 286 w 304"/>
                  <a:gd name="T57" fmla="*/ 224 h 304"/>
                  <a:gd name="T58" fmla="*/ 270 w 304"/>
                  <a:gd name="T59" fmla="*/ 250 h 304"/>
                  <a:gd name="T60" fmla="*/ 250 w 304"/>
                  <a:gd name="T61" fmla="*/ 270 h 304"/>
                  <a:gd name="T62" fmla="*/ 224 w 304"/>
                  <a:gd name="T63" fmla="*/ 286 h 304"/>
                  <a:gd name="T64" fmla="*/ 198 w 304"/>
                  <a:gd name="T65" fmla="*/ 298 h 304"/>
                  <a:gd name="T66" fmla="*/ 168 w 304"/>
                  <a:gd name="T67" fmla="*/ 304 h 304"/>
                  <a:gd name="T68" fmla="*/ 152 w 304"/>
                  <a:gd name="T69" fmla="*/ 304 h 304"/>
                  <a:gd name="T70" fmla="*/ 152 w 304"/>
                  <a:gd name="T71" fmla="*/ 104 h 304"/>
                  <a:gd name="T72" fmla="*/ 134 w 304"/>
                  <a:gd name="T73" fmla="*/ 108 h 304"/>
                  <a:gd name="T74" fmla="*/ 118 w 304"/>
                  <a:gd name="T75" fmla="*/ 118 h 304"/>
                  <a:gd name="T76" fmla="*/ 108 w 304"/>
                  <a:gd name="T77" fmla="*/ 134 h 304"/>
                  <a:gd name="T78" fmla="*/ 104 w 304"/>
                  <a:gd name="T79" fmla="*/ 152 h 304"/>
                  <a:gd name="T80" fmla="*/ 106 w 304"/>
                  <a:gd name="T81" fmla="*/ 162 h 304"/>
                  <a:gd name="T82" fmla="*/ 112 w 304"/>
                  <a:gd name="T83" fmla="*/ 178 h 304"/>
                  <a:gd name="T84" fmla="*/ 126 w 304"/>
                  <a:gd name="T85" fmla="*/ 192 h 304"/>
                  <a:gd name="T86" fmla="*/ 142 w 304"/>
                  <a:gd name="T87" fmla="*/ 198 h 304"/>
                  <a:gd name="T88" fmla="*/ 152 w 304"/>
                  <a:gd name="T89" fmla="*/ 200 h 304"/>
                  <a:gd name="T90" fmla="*/ 170 w 304"/>
                  <a:gd name="T91" fmla="*/ 196 h 304"/>
                  <a:gd name="T92" fmla="*/ 186 w 304"/>
                  <a:gd name="T93" fmla="*/ 186 h 304"/>
                  <a:gd name="T94" fmla="*/ 196 w 304"/>
                  <a:gd name="T95" fmla="*/ 170 h 304"/>
                  <a:gd name="T96" fmla="*/ 200 w 304"/>
                  <a:gd name="T97" fmla="*/ 152 h 304"/>
                  <a:gd name="T98" fmla="*/ 198 w 304"/>
                  <a:gd name="T99" fmla="*/ 142 h 304"/>
                  <a:gd name="T100" fmla="*/ 192 w 304"/>
                  <a:gd name="T101" fmla="*/ 126 h 304"/>
                  <a:gd name="T102" fmla="*/ 178 w 304"/>
                  <a:gd name="T103" fmla="*/ 112 h 304"/>
                  <a:gd name="T104" fmla="*/ 162 w 304"/>
                  <a:gd name="T105" fmla="*/ 106 h 304"/>
                  <a:gd name="T106" fmla="*/ 152 w 304"/>
                  <a:gd name="T107" fmla="*/ 10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4">
                    <a:moveTo>
                      <a:pt x="152" y="304"/>
                    </a:moveTo>
                    <a:lnTo>
                      <a:pt x="152" y="304"/>
                    </a:lnTo>
                    <a:lnTo>
                      <a:pt x="136" y="304"/>
                    </a:lnTo>
                    <a:lnTo>
                      <a:pt x="122" y="302"/>
                    </a:lnTo>
                    <a:lnTo>
                      <a:pt x="106" y="298"/>
                    </a:lnTo>
                    <a:lnTo>
                      <a:pt x="92" y="292"/>
                    </a:lnTo>
                    <a:lnTo>
                      <a:pt x="80" y="286"/>
                    </a:lnTo>
                    <a:lnTo>
                      <a:pt x="66" y="278"/>
                    </a:lnTo>
                    <a:lnTo>
                      <a:pt x="56" y="270"/>
                    </a:lnTo>
                    <a:lnTo>
                      <a:pt x="44" y="260"/>
                    </a:lnTo>
                    <a:lnTo>
                      <a:pt x="34" y="250"/>
                    </a:lnTo>
                    <a:lnTo>
                      <a:pt x="26" y="238"/>
                    </a:lnTo>
                    <a:lnTo>
                      <a:pt x="18" y="224"/>
                    </a:lnTo>
                    <a:lnTo>
                      <a:pt x="12" y="212"/>
                    </a:lnTo>
                    <a:lnTo>
                      <a:pt x="6" y="198"/>
                    </a:lnTo>
                    <a:lnTo>
                      <a:pt x="2" y="182"/>
                    </a:lnTo>
                    <a:lnTo>
                      <a:pt x="0" y="168"/>
                    </a:lnTo>
                    <a:lnTo>
                      <a:pt x="0" y="152"/>
                    </a:lnTo>
                    <a:lnTo>
                      <a:pt x="0" y="152"/>
                    </a:lnTo>
                    <a:lnTo>
                      <a:pt x="0" y="136"/>
                    </a:lnTo>
                    <a:lnTo>
                      <a:pt x="2" y="122"/>
                    </a:lnTo>
                    <a:lnTo>
                      <a:pt x="6" y="106"/>
                    </a:lnTo>
                    <a:lnTo>
                      <a:pt x="12" y="92"/>
                    </a:lnTo>
                    <a:lnTo>
                      <a:pt x="18" y="80"/>
                    </a:lnTo>
                    <a:lnTo>
                      <a:pt x="26" y="66"/>
                    </a:lnTo>
                    <a:lnTo>
                      <a:pt x="34" y="56"/>
                    </a:lnTo>
                    <a:lnTo>
                      <a:pt x="44" y="44"/>
                    </a:lnTo>
                    <a:lnTo>
                      <a:pt x="56" y="34"/>
                    </a:lnTo>
                    <a:lnTo>
                      <a:pt x="66" y="26"/>
                    </a:lnTo>
                    <a:lnTo>
                      <a:pt x="80" y="18"/>
                    </a:lnTo>
                    <a:lnTo>
                      <a:pt x="92" y="12"/>
                    </a:lnTo>
                    <a:lnTo>
                      <a:pt x="106" y="6"/>
                    </a:lnTo>
                    <a:lnTo>
                      <a:pt x="122" y="2"/>
                    </a:lnTo>
                    <a:lnTo>
                      <a:pt x="136" y="0"/>
                    </a:lnTo>
                    <a:lnTo>
                      <a:pt x="152" y="0"/>
                    </a:lnTo>
                    <a:lnTo>
                      <a:pt x="152" y="0"/>
                    </a:lnTo>
                    <a:lnTo>
                      <a:pt x="168" y="0"/>
                    </a:lnTo>
                    <a:lnTo>
                      <a:pt x="182" y="2"/>
                    </a:lnTo>
                    <a:lnTo>
                      <a:pt x="198" y="6"/>
                    </a:lnTo>
                    <a:lnTo>
                      <a:pt x="212" y="12"/>
                    </a:lnTo>
                    <a:lnTo>
                      <a:pt x="224" y="18"/>
                    </a:lnTo>
                    <a:lnTo>
                      <a:pt x="238" y="26"/>
                    </a:lnTo>
                    <a:lnTo>
                      <a:pt x="250" y="34"/>
                    </a:lnTo>
                    <a:lnTo>
                      <a:pt x="260" y="44"/>
                    </a:lnTo>
                    <a:lnTo>
                      <a:pt x="270" y="56"/>
                    </a:lnTo>
                    <a:lnTo>
                      <a:pt x="278" y="66"/>
                    </a:lnTo>
                    <a:lnTo>
                      <a:pt x="286" y="80"/>
                    </a:lnTo>
                    <a:lnTo>
                      <a:pt x="292" y="92"/>
                    </a:lnTo>
                    <a:lnTo>
                      <a:pt x="298" y="106"/>
                    </a:lnTo>
                    <a:lnTo>
                      <a:pt x="302" y="122"/>
                    </a:lnTo>
                    <a:lnTo>
                      <a:pt x="304" y="136"/>
                    </a:lnTo>
                    <a:lnTo>
                      <a:pt x="304" y="152"/>
                    </a:lnTo>
                    <a:lnTo>
                      <a:pt x="304" y="152"/>
                    </a:lnTo>
                    <a:lnTo>
                      <a:pt x="304" y="168"/>
                    </a:lnTo>
                    <a:lnTo>
                      <a:pt x="302" y="182"/>
                    </a:lnTo>
                    <a:lnTo>
                      <a:pt x="298" y="198"/>
                    </a:lnTo>
                    <a:lnTo>
                      <a:pt x="292" y="212"/>
                    </a:lnTo>
                    <a:lnTo>
                      <a:pt x="286" y="224"/>
                    </a:lnTo>
                    <a:lnTo>
                      <a:pt x="278" y="238"/>
                    </a:lnTo>
                    <a:lnTo>
                      <a:pt x="270" y="250"/>
                    </a:lnTo>
                    <a:lnTo>
                      <a:pt x="260" y="260"/>
                    </a:lnTo>
                    <a:lnTo>
                      <a:pt x="250" y="270"/>
                    </a:lnTo>
                    <a:lnTo>
                      <a:pt x="238" y="278"/>
                    </a:lnTo>
                    <a:lnTo>
                      <a:pt x="224" y="286"/>
                    </a:lnTo>
                    <a:lnTo>
                      <a:pt x="212" y="292"/>
                    </a:lnTo>
                    <a:lnTo>
                      <a:pt x="198" y="298"/>
                    </a:lnTo>
                    <a:lnTo>
                      <a:pt x="182" y="302"/>
                    </a:lnTo>
                    <a:lnTo>
                      <a:pt x="168" y="304"/>
                    </a:lnTo>
                    <a:lnTo>
                      <a:pt x="152" y="304"/>
                    </a:lnTo>
                    <a:lnTo>
                      <a:pt x="152" y="304"/>
                    </a:lnTo>
                    <a:close/>
                    <a:moveTo>
                      <a:pt x="152" y="104"/>
                    </a:moveTo>
                    <a:lnTo>
                      <a:pt x="152" y="104"/>
                    </a:lnTo>
                    <a:lnTo>
                      <a:pt x="142" y="106"/>
                    </a:lnTo>
                    <a:lnTo>
                      <a:pt x="134" y="108"/>
                    </a:lnTo>
                    <a:lnTo>
                      <a:pt x="126" y="112"/>
                    </a:lnTo>
                    <a:lnTo>
                      <a:pt x="118" y="118"/>
                    </a:lnTo>
                    <a:lnTo>
                      <a:pt x="112" y="126"/>
                    </a:lnTo>
                    <a:lnTo>
                      <a:pt x="108" y="134"/>
                    </a:lnTo>
                    <a:lnTo>
                      <a:pt x="106" y="142"/>
                    </a:lnTo>
                    <a:lnTo>
                      <a:pt x="104" y="152"/>
                    </a:lnTo>
                    <a:lnTo>
                      <a:pt x="104" y="152"/>
                    </a:lnTo>
                    <a:lnTo>
                      <a:pt x="106" y="162"/>
                    </a:lnTo>
                    <a:lnTo>
                      <a:pt x="108" y="170"/>
                    </a:lnTo>
                    <a:lnTo>
                      <a:pt x="112" y="178"/>
                    </a:lnTo>
                    <a:lnTo>
                      <a:pt x="118" y="186"/>
                    </a:lnTo>
                    <a:lnTo>
                      <a:pt x="126" y="192"/>
                    </a:lnTo>
                    <a:lnTo>
                      <a:pt x="134" y="196"/>
                    </a:lnTo>
                    <a:lnTo>
                      <a:pt x="142" y="198"/>
                    </a:lnTo>
                    <a:lnTo>
                      <a:pt x="152" y="200"/>
                    </a:lnTo>
                    <a:lnTo>
                      <a:pt x="152" y="200"/>
                    </a:lnTo>
                    <a:lnTo>
                      <a:pt x="162" y="198"/>
                    </a:lnTo>
                    <a:lnTo>
                      <a:pt x="170" y="196"/>
                    </a:lnTo>
                    <a:lnTo>
                      <a:pt x="178" y="192"/>
                    </a:lnTo>
                    <a:lnTo>
                      <a:pt x="186" y="186"/>
                    </a:lnTo>
                    <a:lnTo>
                      <a:pt x="192" y="178"/>
                    </a:lnTo>
                    <a:lnTo>
                      <a:pt x="196" y="170"/>
                    </a:lnTo>
                    <a:lnTo>
                      <a:pt x="198" y="162"/>
                    </a:lnTo>
                    <a:lnTo>
                      <a:pt x="200" y="152"/>
                    </a:lnTo>
                    <a:lnTo>
                      <a:pt x="200" y="152"/>
                    </a:lnTo>
                    <a:lnTo>
                      <a:pt x="198" y="142"/>
                    </a:lnTo>
                    <a:lnTo>
                      <a:pt x="196" y="134"/>
                    </a:lnTo>
                    <a:lnTo>
                      <a:pt x="192" y="126"/>
                    </a:lnTo>
                    <a:lnTo>
                      <a:pt x="186" y="118"/>
                    </a:lnTo>
                    <a:lnTo>
                      <a:pt x="178" y="112"/>
                    </a:lnTo>
                    <a:lnTo>
                      <a:pt x="170" y="108"/>
                    </a:lnTo>
                    <a:lnTo>
                      <a:pt x="162" y="106"/>
                    </a:lnTo>
                    <a:lnTo>
                      <a:pt x="152" y="104"/>
                    </a:lnTo>
                    <a:lnTo>
                      <a:pt x="152"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0" name="Freeform 7"/>
              <p:cNvSpPr>
                <a:spLocks noEditPoints="1"/>
              </p:cNvSpPr>
              <p:nvPr/>
            </p:nvSpPr>
            <p:spPr bwMode="auto">
              <a:xfrm>
                <a:off x="6002359" y="2994156"/>
                <a:ext cx="184112" cy="185323"/>
              </a:xfrm>
              <a:custGeom>
                <a:avLst/>
                <a:gdLst>
                  <a:gd name="T0" fmla="*/ 152 w 304"/>
                  <a:gd name="T1" fmla="*/ 306 h 306"/>
                  <a:gd name="T2" fmla="*/ 120 w 304"/>
                  <a:gd name="T3" fmla="*/ 302 h 306"/>
                  <a:gd name="T4" fmla="*/ 92 w 304"/>
                  <a:gd name="T5" fmla="*/ 294 h 306"/>
                  <a:gd name="T6" fmla="*/ 66 w 304"/>
                  <a:gd name="T7" fmla="*/ 280 h 306"/>
                  <a:gd name="T8" fmla="*/ 44 w 304"/>
                  <a:gd name="T9" fmla="*/ 262 h 306"/>
                  <a:gd name="T10" fmla="*/ 26 w 304"/>
                  <a:gd name="T11" fmla="*/ 238 h 306"/>
                  <a:gd name="T12" fmla="*/ 12 w 304"/>
                  <a:gd name="T13" fmla="*/ 212 h 306"/>
                  <a:gd name="T14" fmla="*/ 2 w 304"/>
                  <a:gd name="T15" fmla="*/ 184 h 306"/>
                  <a:gd name="T16" fmla="*/ 0 w 304"/>
                  <a:gd name="T17" fmla="*/ 154 h 306"/>
                  <a:gd name="T18" fmla="*/ 0 w 304"/>
                  <a:gd name="T19" fmla="*/ 138 h 306"/>
                  <a:gd name="T20" fmla="*/ 6 w 304"/>
                  <a:gd name="T21" fmla="*/ 108 h 306"/>
                  <a:gd name="T22" fmla="*/ 18 w 304"/>
                  <a:gd name="T23" fmla="*/ 80 h 306"/>
                  <a:gd name="T24" fmla="*/ 34 w 304"/>
                  <a:gd name="T25" fmla="*/ 56 h 306"/>
                  <a:gd name="T26" fmla="*/ 54 w 304"/>
                  <a:gd name="T27" fmla="*/ 36 h 306"/>
                  <a:gd name="T28" fmla="*/ 78 w 304"/>
                  <a:gd name="T29" fmla="*/ 20 h 306"/>
                  <a:gd name="T30" fmla="*/ 106 w 304"/>
                  <a:gd name="T31" fmla="*/ 8 h 306"/>
                  <a:gd name="T32" fmla="*/ 136 w 304"/>
                  <a:gd name="T33" fmla="*/ 2 h 306"/>
                  <a:gd name="T34" fmla="*/ 152 w 304"/>
                  <a:gd name="T35" fmla="*/ 0 h 306"/>
                  <a:gd name="T36" fmla="*/ 182 w 304"/>
                  <a:gd name="T37" fmla="*/ 4 h 306"/>
                  <a:gd name="T38" fmla="*/ 212 w 304"/>
                  <a:gd name="T39" fmla="*/ 12 h 306"/>
                  <a:gd name="T40" fmla="*/ 236 w 304"/>
                  <a:gd name="T41" fmla="*/ 26 h 306"/>
                  <a:gd name="T42" fmla="*/ 260 w 304"/>
                  <a:gd name="T43" fmla="*/ 46 h 306"/>
                  <a:gd name="T44" fmla="*/ 278 w 304"/>
                  <a:gd name="T45" fmla="*/ 68 h 306"/>
                  <a:gd name="T46" fmla="*/ 292 w 304"/>
                  <a:gd name="T47" fmla="*/ 94 h 306"/>
                  <a:gd name="T48" fmla="*/ 302 w 304"/>
                  <a:gd name="T49" fmla="*/ 122 h 306"/>
                  <a:gd name="T50" fmla="*/ 304 w 304"/>
                  <a:gd name="T51" fmla="*/ 154 h 306"/>
                  <a:gd name="T52" fmla="*/ 304 w 304"/>
                  <a:gd name="T53" fmla="*/ 168 h 306"/>
                  <a:gd name="T54" fmla="*/ 298 w 304"/>
                  <a:gd name="T55" fmla="*/ 198 h 306"/>
                  <a:gd name="T56" fmla="*/ 286 w 304"/>
                  <a:gd name="T57" fmla="*/ 226 h 306"/>
                  <a:gd name="T58" fmla="*/ 270 w 304"/>
                  <a:gd name="T59" fmla="*/ 250 h 306"/>
                  <a:gd name="T60" fmla="*/ 248 w 304"/>
                  <a:gd name="T61" fmla="*/ 272 h 306"/>
                  <a:gd name="T62" fmla="*/ 224 w 304"/>
                  <a:gd name="T63" fmla="*/ 288 h 306"/>
                  <a:gd name="T64" fmla="*/ 198 w 304"/>
                  <a:gd name="T65" fmla="*/ 300 h 306"/>
                  <a:gd name="T66" fmla="*/ 168 w 304"/>
                  <a:gd name="T67" fmla="*/ 306 h 306"/>
                  <a:gd name="T68" fmla="*/ 152 w 304"/>
                  <a:gd name="T69" fmla="*/ 306 h 306"/>
                  <a:gd name="T70" fmla="*/ 152 w 304"/>
                  <a:gd name="T71" fmla="*/ 106 h 306"/>
                  <a:gd name="T72" fmla="*/ 134 w 304"/>
                  <a:gd name="T73" fmla="*/ 110 h 306"/>
                  <a:gd name="T74" fmla="*/ 118 w 304"/>
                  <a:gd name="T75" fmla="*/ 120 h 306"/>
                  <a:gd name="T76" fmla="*/ 108 w 304"/>
                  <a:gd name="T77" fmla="*/ 134 h 306"/>
                  <a:gd name="T78" fmla="*/ 104 w 304"/>
                  <a:gd name="T79" fmla="*/ 154 h 306"/>
                  <a:gd name="T80" fmla="*/ 106 w 304"/>
                  <a:gd name="T81" fmla="*/ 164 h 306"/>
                  <a:gd name="T82" fmla="*/ 112 w 304"/>
                  <a:gd name="T83" fmla="*/ 180 h 306"/>
                  <a:gd name="T84" fmla="*/ 126 w 304"/>
                  <a:gd name="T85" fmla="*/ 192 h 306"/>
                  <a:gd name="T86" fmla="*/ 142 w 304"/>
                  <a:gd name="T87" fmla="*/ 200 h 306"/>
                  <a:gd name="T88" fmla="*/ 152 w 304"/>
                  <a:gd name="T89" fmla="*/ 202 h 306"/>
                  <a:gd name="T90" fmla="*/ 170 w 304"/>
                  <a:gd name="T91" fmla="*/ 198 h 306"/>
                  <a:gd name="T92" fmla="*/ 186 w 304"/>
                  <a:gd name="T93" fmla="*/ 188 h 306"/>
                  <a:gd name="T94" fmla="*/ 196 w 304"/>
                  <a:gd name="T95" fmla="*/ 172 h 306"/>
                  <a:gd name="T96" fmla="*/ 200 w 304"/>
                  <a:gd name="T97" fmla="*/ 154 h 306"/>
                  <a:gd name="T98" fmla="*/ 198 w 304"/>
                  <a:gd name="T99" fmla="*/ 144 h 306"/>
                  <a:gd name="T100" fmla="*/ 192 w 304"/>
                  <a:gd name="T101" fmla="*/ 126 h 306"/>
                  <a:gd name="T102" fmla="*/ 178 w 304"/>
                  <a:gd name="T103" fmla="*/ 114 h 306"/>
                  <a:gd name="T104" fmla="*/ 162 w 304"/>
                  <a:gd name="T105" fmla="*/ 106 h 306"/>
                  <a:gd name="T106" fmla="*/ 152 w 304"/>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6">
                    <a:moveTo>
                      <a:pt x="152" y="306"/>
                    </a:moveTo>
                    <a:lnTo>
                      <a:pt x="152" y="306"/>
                    </a:lnTo>
                    <a:lnTo>
                      <a:pt x="136" y="306"/>
                    </a:lnTo>
                    <a:lnTo>
                      <a:pt x="120" y="302"/>
                    </a:lnTo>
                    <a:lnTo>
                      <a:pt x="106" y="300"/>
                    </a:lnTo>
                    <a:lnTo>
                      <a:pt x="92" y="294"/>
                    </a:lnTo>
                    <a:lnTo>
                      <a:pt x="78" y="288"/>
                    </a:lnTo>
                    <a:lnTo>
                      <a:pt x="66" y="280"/>
                    </a:lnTo>
                    <a:lnTo>
                      <a:pt x="54" y="272"/>
                    </a:lnTo>
                    <a:lnTo>
                      <a:pt x="44" y="262"/>
                    </a:lnTo>
                    <a:lnTo>
                      <a:pt x="34" y="250"/>
                    </a:lnTo>
                    <a:lnTo>
                      <a:pt x="26" y="238"/>
                    </a:lnTo>
                    <a:lnTo>
                      <a:pt x="18" y="226"/>
                    </a:lnTo>
                    <a:lnTo>
                      <a:pt x="12" y="212"/>
                    </a:lnTo>
                    <a:lnTo>
                      <a:pt x="6" y="198"/>
                    </a:lnTo>
                    <a:lnTo>
                      <a:pt x="2" y="184"/>
                    </a:lnTo>
                    <a:lnTo>
                      <a:pt x="0" y="168"/>
                    </a:lnTo>
                    <a:lnTo>
                      <a:pt x="0" y="154"/>
                    </a:lnTo>
                    <a:lnTo>
                      <a:pt x="0" y="154"/>
                    </a:lnTo>
                    <a:lnTo>
                      <a:pt x="0" y="138"/>
                    </a:lnTo>
                    <a:lnTo>
                      <a:pt x="2" y="122"/>
                    </a:lnTo>
                    <a:lnTo>
                      <a:pt x="6" y="108"/>
                    </a:lnTo>
                    <a:lnTo>
                      <a:pt x="12" y="94"/>
                    </a:lnTo>
                    <a:lnTo>
                      <a:pt x="18" y="80"/>
                    </a:lnTo>
                    <a:lnTo>
                      <a:pt x="26" y="68"/>
                    </a:lnTo>
                    <a:lnTo>
                      <a:pt x="34" y="56"/>
                    </a:lnTo>
                    <a:lnTo>
                      <a:pt x="44" y="46"/>
                    </a:lnTo>
                    <a:lnTo>
                      <a:pt x="54" y="36"/>
                    </a:lnTo>
                    <a:lnTo>
                      <a:pt x="66" y="26"/>
                    </a:lnTo>
                    <a:lnTo>
                      <a:pt x="78" y="20"/>
                    </a:lnTo>
                    <a:lnTo>
                      <a:pt x="92" y="12"/>
                    </a:lnTo>
                    <a:lnTo>
                      <a:pt x="106" y="8"/>
                    </a:lnTo>
                    <a:lnTo>
                      <a:pt x="120" y="4"/>
                    </a:lnTo>
                    <a:lnTo>
                      <a:pt x="136" y="2"/>
                    </a:lnTo>
                    <a:lnTo>
                      <a:pt x="152" y="0"/>
                    </a:lnTo>
                    <a:lnTo>
                      <a:pt x="152" y="0"/>
                    </a:lnTo>
                    <a:lnTo>
                      <a:pt x="168" y="2"/>
                    </a:lnTo>
                    <a:lnTo>
                      <a:pt x="182" y="4"/>
                    </a:lnTo>
                    <a:lnTo>
                      <a:pt x="198" y="8"/>
                    </a:lnTo>
                    <a:lnTo>
                      <a:pt x="212" y="12"/>
                    </a:lnTo>
                    <a:lnTo>
                      <a:pt x="224" y="20"/>
                    </a:lnTo>
                    <a:lnTo>
                      <a:pt x="236" y="26"/>
                    </a:lnTo>
                    <a:lnTo>
                      <a:pt x="248" y="36"/>
                    </a:lnTo>
                    <a:lnTo>
                      <a:pt x="260" y="46"/>
                    </a:lnTo>
                    <a:lnTo>
                      <a:pt x="270" y="56"/>
                    </a:lnTo>
                    <a:lnTo>
                      <a:pt x="278" y="68"/>
                    </a:lnTo>
                    <a:lnTo>
                      <a:pt x="286" y="80"/>
                    </a:lnTo>
                    <a:lnTo>
                      <a:pt x="292" y="94"/>
                    </a:lnTo>
                    <a:lnTo>
                      <a:pt x="298" y="108"/>
                    </a:lnTo>
                    <a:lnTo>
                      <a:pt x="302" y="122"/>
                    </a:lnTo>
                    <a:lnTo>
                      <a:pt x="304" y="138"/>
                    </a:lnTo>
                    <a:lnTo>
                      <a:pt x="304" y="154"/>
                    </a:lnTo>
                    <a:lnTo>
                      <a:pt x="304" y="154"/>
                    </a:lnTo>
                    <a:lnTo>
                      <a:pt x="304" y="168"/>
                    </a:lnTo>
                    <a:lnTo>
                      <a:pt x="302" y="184"/>
                    </a:lnTo>
                    <a:lnTo>
                      <a:pt x="298" y="198"/>
                    </a:lnTo>
                    <a:lnTo>
                      <a:pt x="292" y="212"/>
                    </a:lnTo>
                    <a:lnTo>
                      <a:pt x="286" y="226"/>
                    </a:lnTo>
                    <a:lnTo>
                      <a:pt x="278" y="238"/>
                    </a:lnTo>
                    <a:lnTo>
                      <a:pt x="270" y="250"/>
                    </a:lnTo>
                    <a:lnTo>
                      <a:pt x="260" y="262"/>
                    </a:lnTo>
                    <a:lnTo>
                      <a:pt x="248" y="272"/>
                    </a:lnTo>
                    <a:lnTo>
                      <a:pt x="236" y="280"/>
                    </a:lnTo>
                    <a:lnTo>
                      <a:pt x="224" y="288"/>
                    </a:lnTo>
                    <a:lnTo>
                      <a:pt x="212" y="294"/>
                    </a:lnTo>
                    <a:lnTo>
                      <a:pt x="198" y="300"/>
                    </a:lnTo>
                    <a:lnTo>
                      <a:pt x="182" y="302"/>
                    </a:lnTo>
                    <a:lnTo>
                      <a:pt x="168" y="306"/>
                    </a:lnTo>
                    <a:lnTo>
                      <a:pt x="152" y="306"/>
                    </a:lnTo>
                    <a:lnTo>
                      <a:pt x="152" y="306"/>
                    </a:lnTo>
                    <a:close/>
                    <a:moveTo>
                      <a:pt x="152" y="106"/>
                    </a:moveTo>
                    <a:lnTo>
                      <a:pt x="152" y="106"/>
                    </a:lnTo>
                    <a:lnTo>
                      <a:pt x="142" y="106"/>
                    </a:lnTo>
                    <a:lnTo>
                      <a:pt x="134" y="110"/>
                    </a:lnTo>
                    <a:lnTo>
                      <a:pt x="126" y="114"/>
                    </a:lnTo>
                    <a:lnTo>
                      <a:pt x="118" y="120"/>
                    </a:lnTo>
                    <a:lnTo>
                      <a:pt x="112" y="126"/>
                    </a:lnTo>
                    <a:lnTo>
                      <a:pt x="108" y="134"/>
                    </a:lnTo>
                    <a:lnTo>
                      <a:pt x="106" y="144"/>
                    </a:lnTo>
                    <a:lnTo>
                      <a:pt x="104" y="154"/>
                    </a:lnTo>
                    <a:lnTo>
                      <a:pt x="104" y="154"/>
                    </a:lnTo>
                    <a:lnTo>
                      <a:pt x="106" y="164"/>
                    </a:lnTo>
                    <a:lnTo>
                      <a:pt x="108" y="172"/>
                    </a:lnTo>
                    <a:lnTo>
                      <a:pt x="112" y="180"/>
                    </a:lnTo>
                    <a:lnTo>
                      <a:pt x="118" y="188"/>
                    </a:lnTo>
                    <a:lnTo>
                      <a:pt x="126" y="192"/>
                    </a:lnTo>
                    <a:lnTo>
                      <a:pt x="134" y="198"/>
                    </a:lnTo>
                    <a:lnTo>
                      <a:pt x="142" y="200"/>
                    </a:lnTo>
                    <a:lnTo>
                      <a:pt x="152" y="202"/>
                    </a:lnTo>
                    <a:lnTo>
                      <a:pt x="152" y="202"/>
                    </a:lnTo>
                    <a:lnTo>
                      <a:pt x="162" y="200"/>
                    </a:lnTo>
                    <a:lnTo>
                      <a:pt x="170" y="198"/>
                    </a:lnTo>
                    <a:lnTo>
                      <a:pt x="178" y="192"/>
                    </a:lnTo>
                    <a:lnTo>
                      <a:pt x="186" y="188"/>
                    </a:lnTo>
                    <a:lnTo>
                      <a:pt x="192" y="180"/>
                    </a:lnTo>
                    <a:lnTo>
                      <a:pt x="196" y="172"/>
                    </a:lnTo>
                    <a:lnTo>
                      <a:pt x="198" y="164"/>
                    </a:lnTo>
                    <a:lnTo>
                      <a:pt x="200" y="154"/>
                    </a:lnTo>
                    <a:lnTo>
                      <a:pt x="200" y="154"/>
                    </a:lnTo>
                    <a:lnTo>
                      <a:pt x="198" y="144"/>
                    </a:lnTo>
                    <a:lnTo>
                      <a:pt x="196" y="134"/>
                    </a:lnTo>
                    <a:lnTo>
                      <a:pt x="192" y="126"/>
                    </a:lnTo>
                    <a:lnTo>
                      <a:pt x="186" y="120"/>
                    </a:lnTo>
                    <a:lnTo>
                      <a:pt x="178" y="114"/>
                    </a:lnTo>
                    <a:lnTo>
                      <a:pt x="170" y="110"/>
                    </a:lnTo>
                    <a:lnTo>
                      <a:pt x="162" y="106"/>
                    </a:lnTo>
                    <a:lnTo>
                      <a:pt x="152" y="106"/>
                    </a:lnTo>
                    <a:lnTo>
                      <a:pt x="152"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1" name="Freeform 8"/>
              <p:cNvSpPr>
                <a:spLocks noEditPoints="1"/>
              </p:cNvSpPr>
              <p:nvPr/>
            </p:nvSpPr>
            <p:spPr bwMode="auto">
              <a:xfrm>
                <a:off x="6245822" y="2850015"/>
                <a:ext cx="185323" cy="185323"/>
              </a:xfrm>
              <a:custGeom>
                <a:avLst/>
                <a:gdLst>
                  <a:gd name="T0" fmla="*/ 154 w 306"/>
                  <a:gd name="T1" fmla="*/ 306 h 306"/>
                  <a:gd name="T2" fmla="*/ 122 w 306"/>
                  <a:gd name="T3" fmla="*/ 302 h 306"/>
                  <a:gd name="T4" fmla="*/ 94 w 306"/>
                  <a:gd name="T5" fmla="*/ 294 h 306"/>
                  <a:gd name="T6" fmla="*/ 68 w 306"/>
                  <a:gd name="T7" fmla="*/ 280 h 306"/>
                  <a:gd name="T8" fmla="*/ 46 w 306"/>
                  <a:gd name="T9" fmla="*/ 262 h 306"/>
                  <a:gd name="T10" fmla="*/ 26 w 306"/>
                  <a:gd name="T11" fmla="*/ 238 h 306"/>
                  <a:gd name="T12" fmla="*/ 12 w 306"/>
                  <a:gd name="T13" fmla="*/ 212 h 306"/>
                  <a:gd name="T14" fmla="*/ 4 w 306"/>
                  <a:gd name="T15" fmla="*/ 184 h 306"/>
                  <a:gd name="T16" fmla="*/ 0 w 306"/>
                  <a:gd name="T17" fmla="*/ 154 h 306"/>
                  <a:gd name="T18" fmla="*/ 2 w 306"/>
                  <a:gd name="T19" fmla="*/ 138 h 306"/>
                  <a:gd name="T20" fmla="*/ 8 w 306"/>
                  <a:gd name="T21" fmla="*/ 108 h 306"/>
                  <a:gd name="T22" fmla="*/ 18 w 306"/>
                  <a:gd name="T23" fmla="*/ 80 h 306"/>
                  <a:gd name="T24" fmla="*/ 36 w 306"/>
                  <a:gd name="T25" fmla="*/ 56 h 306"/>
                  <a:gd name="T26" fmla="*/ 56 w 306"/>
                  <a:gd name="T27" fmla="*/ 36 h 306"/>
                  <a:gd name="T28" fmla="*/ 80 w 306"/>
                  <a:gd name="T29" fmla="*/ 18 h 306"/>
                  <a:gd name="T30" fmla="*/ 108 w 306"/>
                  <a:gd name="T31" fmla="*/ 8 h 306"/>
                  <a:gd name="T32" fmla="*/ 138 w 306"/>
                  <a:gd name="T33" fmla="*/ 2 h 306"/>
                  <a:gd name="T34" fmla="*/ 154 w 306"/>
                  <a:gd name="T35" fmla="*/ 0 h 306"/>
                  <a:gd name="T36" fmla="*/ 184 w 306"/>
                  <a:gd name="T37" fmla="*/ 4 h 306"/>
                  <a:gd name="T38" fmla="*/ 212 w 306"/>
                  <a:gd name="T39" fmla="*/ 12 h 306"/>
                  <a:gd name="T40" fmla="*/ 238 w 306"/>
                  <a:gd name="T41" fmla="*/ 26 h 306"/>
                  <a:gd name="T42" fmla="*/ 260 w 306"/>
                  <a:gd name="T43" fmla="*/ 46 h 306"/>
                  <a:gd name="T44" fmla="*/ 280 w 306"/>
                  <a:gd name="T45" fmla="*/ 68 h 306"/>
                  <a:gd name="T46" fmla="*/ 294 w 306"/>
                  <a:gd name="T47" fmla="*/ 94 h 306"/>
                  <a:gd name="T48" fmla="*/ 302 w 306"/>
                  <a:gd name="T49" fmla="*/ 122 h 306"/>
                  <a:gd name="T50" fmla="*/ 306 w 306"/>
                  <a:gd name="T51" fmla="*/ 154 h 306"/>
                  <a:gd name="T52" fmla="*/ 304 w 306"/>
                  <a:gd name="T53" fmla="*/ 168 h 306"/>
                  <a:gd name="T54" fmla="*/ 298 w 306"/>
                  <a:gd name="T55" fmla="*/ 198 h 306"/>
                  <a:gd name="T56" fmla="*/ 288 w 306"/>
                  <a:gd name="T57" fmla="*/ 226 h 306"/>
                  <a:gd name="T58" fmla="*/ 270 w 306"/>
                  <a:gd name="T59" fmla="*/ 250 h 306"/>
                  <a:gd name="T60" fmla="*/ 250 w 306"/>
                  <a:gd name="T61" fmla="*/ 270 h 306"/>
                  <a:gd name="T62" fmla="*/ 226 w 306"/>
                  <a:gd name="T63" fmla="*/ 288 h 306"/>
                  <a:gd name="T64" fmla="*/ 198 w 306"/>
                  <a:gd name="T65" fmla="*/ 298 h 306"/>
                  <a:gd name="T66" fmla="*/ 168 w 306"/>
                  <a:gd name="T67" fmla="*/ 306 h 306"/>
                  <a:gd name="T68" fmla="*/ 154 w 306"/>
                  <a:gd name="T69" fmla="*/ 306 h 306"/>
                  <a:gd name="T70" fmla="*/ 154 w 306"/>
                  <a:gd name="T71" fmla="*/ 106 h 306"/>
                  <a:gd name="T72" fmla="*/ 134 w 306"/>
                  <a:gd name="T73" fmla="*/ 110 h 306"/>
                  <a:gd name="T74" fmla="*/ 120 w 306"/>
                  <a:gd name="T75" fmla="*/ 120 h 306"/>
                  <a:gd name="T76" fmla="*/ 110 w 306"/>
                  <a:gd name="T77" fmla="*/ 134 h 306"/>
                  <a:gd name="T78" fmla="*/ 106 w 306"/>
                  <a:gd name="T79" fmla="*/ 154 h 306"/>
                  <a:gd name="T80" fmla="*/ 106 w 306"/>
                  <a:gd name="T81" fmla="*/ 162 h 306"/>
                  <a:gd name="T82" fmla="*/ 114 w 306"/>
                  <a:gd name="T83" fmla="*/ 180 h 306"/>
                  <a:gd name="T84" fmla="*/ 126 w 306"/>
                  <a:gd name="T85" fmla="*/ 192 h 306"/>
                  <a:gd name="T86" fmla="*/ 144 w 306"/>
                  <a:gd name="T87" fmla="*/ 200 h 306"/>
                  <a:gd name="T88" fmla="*/ 154 w 306"/>
                  <a:gd name="T89" fmla="*/ 200 h 306"/>
                  <a:gd name="T90" fmla="*/ 172 w 306"/>
                  <a:gd name="T91" fmla="*/ 198 h 306"/>
                  <a:gd name="T92" fmla="*/ 186 w 306"/>
                  <a:gd name="T93" fmla="*/ 186 h 306"/>
                  <a:gd name="T94" fmla="*/ 196 w 306"/>
                  <a:gd name="T95" fmla="*/ 172 h 306"/>
                  <a:gd name="T96" fmla="*/ 200 w 306"/>
                  <a:gd name="T97" fmla="*/ 154 h 306"/>
                  <a:gd name="T98" fmla="*/ 200 w 306"/>
                  <a:gd name="T99" fmla="*/ 144 h 306"/>
                  <a:gd name="T100" fmla="*/ 192 w 306"/>
                  <a:gd name="T101" fmla="*/ 126 h 306"/>
                  <a:gd name="T102" fmla="*/ 180 w 306"/>
                  <a:gd name="T103" fmla="*/ 114 h 306"/>
                  <a:gd name="T104" fmla="*/ 162 w 306"/>
                  <a:gd name="T105" fmla="*/ 106 h 306"/>
                  <a:gd name="T106" fmla="*/ 154 w 306"/>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6" h="306">
                    <a:moveTo>
                      <a:pt x="154" y="306"/>
                    </a:moveTo>
                    <a:lnTo>
                      <a:pt x="154" y="306"/>
                    </a:lnTo>
                    <a:lnTo>
                      <a:pt x="138" y="306"/>
                    </a:lnTo>
                    <a:lnTo>
                      <a:pt x="122" y="302"/>
                    </a:lnTo>
                    <a:lnTo>
                      <a:pt x="108" y="298"/>
                    </a:lnTo>
                    <a:lnTo>
                      <a:pt x="94" y="294"/>
                    </a:lnTo>
                    <a:lnTo>
                      <a:pt x="80" y="288"/>
                    </a:lnTo>
                    <a:lnTo>
                      <a:pt x="68" y="280"/>
                    </a:lnTo>
                    <a:lnTo>
                      <a:pt x="56" y="270"/>
                    </a:lnTo>
                    <a:lnTo>
                      <a:pt x="46" y="262"/>
                    </a:lnTo>
                    <a:lnTo>
                      <a:pt x="36" y="250"/>
                    </a:lnTo>
                    <a:lnTo>
                      <a:pt x="26" y="238"/>
                    </a:lnTo>
                    <a:lnTo>
                      <a:pt x="18" y="226"/>
                    </a:lnTo>
                    <a:lnTo>
                      <a:pt x="12" y="212"/>
                    </a:lnTo>
                    <a:lnTo>
                      <a:pt x="8" y="198"/>
                    </a:lnTo>
                    <a:lnTo>
                      <a:pt x="4" y="184"/>
                    </a:lnTo>
                    <a:lnTo>
                      <a:pt x="2" y="168"/>
                    </a:lnTo>
                    <a:lnTo>
                      <a:pt x="0" y="154"/>
                    </a:lnTo>
                    <a:lnTo>
                      <a:pt x="0" y="154"/>
                    </a:lnTo>
                    <a:lnTo>
                      <a:pt x="2" y="138"/>
                    </a:lnTo>
                    <a:lnTo>
                      <a:pt x="4" y="122"/>
                    </a:lnTo>
                    <a:lnTo>
                      <a:pt x="8" y="108"/>
                    </a:lnTo>
                    <a:lnTo>
                      <a:pt x="12" y="94"/>
                    </a:lnTo>
                    <a:lnTo>
                      <a:pt x="18" y="80"/>
                    </a:lnTo>
                    <a:lnTo>
                      <a:pt x="26" y="68"/>
                    </a:lnTo>
                    <a:lnTo>
                      <a:pt x="36" y="56"/>
                    </a:lnTo>
                    <a:lnTo>
                      <a:pt x="46" y="46"/>
                    </a:lnTo>
                    <a:lnTo>
                      <a:pt x="56" y="36"/>
                    </a:lnTo>
                    <a:lnTo>
                      <a:pt x="68" y="26"/>
                    </a:lnTo>
                    <a:lnTo>
                      <a:pt x="80" y="18"/>
                    </a:lnTo>
                    <a:lnTo>
                      <a:pt x="94" y="12"/>
                    </a:lnTo>
                    <a:lnTo>
                      <a:pt x="108" y="8"/>
                    </a:lnTo>
                    <a:lnTo>
                      <a:pt x="122" y="4"/>
                    </a:lnTo>
                    <a:lnTo>
                      <a:pt x="138" y="2"/>
                    </a:lnTo>
                    <a:lnTo>
                      <a:pt x="154" y="0"/>
                    </a:lnTo>
                    <a:lnTo>
                      <a:pt x="154" y="0"/>
                    </a:lnTo>
                    <a:lnTo>
                      <a:pt x="168" y="2"/>
                    </a:lnTo>
                    <a:lnTo>
                      <a:pt x="184" y="4"/>
                    </a:lnTo>
                    <a:lnTo>
                      <a:pt x="198" y="8"/>
                    </a:lnTo>
                    <a:lnTo>
                      <a:pt x="212" y="12"/>
                    </a:lnTo>
                    <a:lnTo>
                      <a:pt x="226" y="18"/>
                    </a:lnTo>
                    <a:lnTo>
                      <a:pt x="238" y="26"/>
                    </a:lnTo>
                    <a:lnTo>
                      <a:pt x="250" y="36"/>
                    </a:lnTo>
                    <a:lnTo>
                      <a:pt x="260" y="46"/>
                    </a:lnTo>
                    <a:lnTo>
                      <a:pt x="270" y="56"/>
                    </a:lnTo>
                    <a:lnTo>
                      <a:pt x="280" y="68"/>
                    </a:lnTo>
                    <a:lnTo>
                      <a:pt x="288" y="80"/>
                    </a:lnTo>
                    <a:lnTo>
                      <a:pt x="294" y="94"/>
                    </a:lnTo>
                    <a:lnTo>
                      <a:pt x="298" y="108"/>
                    </a:lnTo>
                    <a:lnTo>
                      <a:pt x="302" y="122"/>
                    </a:lnTo>
                    <a:lnTo>
                      <a:pt x="304" y="138"/>
                    </a:lnTo>
                    <a:lnTo>
                      <a:pt x="306" y="154"/>
                    </a:lnTo>
                    <a:lnTo>
                      <a:pt x="306" y="154"/>
                    </a:lnTo>
                    <a:lnTo>
                      <a:pt x="304" y="168"/>
                    </a:lnTo>
                    <a:lnTo>
                      <a:pt x="302" y="184"/>
                    </a:lnTo>
                    <a:lnTo>
                      <a:pt x="298" y="198"/>
                    </a:lnTo>
                    <a:lnTo>
                      <a:pt x="294" y="212"/>
                    </a:lnTo>
                    <a:lnTo>
                      <a:pt x="288" y="226"/>
                    </a:lnTo>
                    <a:lnTo>
                      <a:pt x="280" y="238"/>
                    </a:lnTo>
                    <a:lnTo>
                      <a:pt x="270" y="250"/>
                    </a:lnTo>
                    <a:lnTo>
                      <a:pt x="260" y="262"/>
                    </a:lnTo>
                    <a:lnTo>
                      <a:pt x="250" y="270"/>
                    </a:lnTo>
                    <a:lnTo>
                      <a:pt x="238" y="280"/>
                    </a:lnTo>
                    <a:lnTo>
                      <a:pt x="226" y="288"/>
                    </a:lnTo>
                    <a:lnTo>
                      <a:pt x="212" y="294"/>
                    </a:lnTo>
                    <a:lnTo>
                      <a:pt x="198" y="298"/>
                    </a:lnTo>
                    <a:lnTo>
                      <a:pt x="184" y="302"/>
                    </a:lnTo>
                    <a:lnTo>
                      <a:pt x="168" y="306"/>
                    </a:lnTo>
                    <a:lnTo>
                      <a:pt x="154" y="306"/>
                    </a:lnTo>
                    <a:lnTo>
                      <a:pt x="154" y="306"/>
                    </a:lnTo>
                    <a:close/>
                    <a:moveTo>
                      <a:pt x="154" y="106"/>
                    </a:moveTo>
                    <a:lnTo>
                      <a:pt x="154" y="106"/>
                    </a:lnTo>
                    <a:lnTo>
                      <a:pt x="144" y="106"/>
                    </a:lnTo>
                    <a:lnTo>
                      <a:pt x="134" y="110"/>
                    </a:lnTo>
                    <a:lnTo>
                      <a:pt x="126" y="114"/>
                    </a:lnTo>
                    <a:lnTo>
                      <a:pt x="120" y="120"/>
                    </a:lnTo>
                    <a:lnTo>
                      <a:pt x="114" y="126"/>
                    </a:lnTo>
                    <a:lnTo>
                      <a:pt x="110" y="134"/>
                    </a:lnTo>
                    <a:lnTo>
                      <a:pt x="106" y="144"/>
                    </a:lnTo>
                    <a:lnTo>
                      <a:pt x="106" y="154"/>
                    </a:lnTo>
                    <a:lnTo>
                      <a:pt x="106" y="154"/>
                    </a:lnTo>
                    <a:lnTo>
                      <a:pt x="106" y="162"/>
                    </a:lnTo>
                    <a:lnTo>
                      <a:pt x="110" y="172"/>
                    </a:lnTo>
                    <a:lnTo>
                      <a:pt x="114" y="180"/>
                    </a:lnTo>
                    <a:lnTo>
                      <a:pt x="120" y="186"/>
                    </a:lnTo>
                    <a:lnTo>
                      <a:pt x="126" y="192"/>
                    </a:lnTo>
                    <a:lnTo>
                      <a:pt x="134" y="198"/>
                    </a:lnTo>
                    <a:lnTo>
                      <a:pt x="144" y="200"/>
                    </a:lnTo>
                    <a:lnTo>
                      <a:pt x="154" y="200"/>
                    </a:lnTo>
                    <a:lnTo>
                      <a:pt x="154" y="200"/>
                    </a:lnTo>
                    <a:lnTo>
                      <a:pt x="162" y="200"/>
                    </a:lnTo>
                    <a:lnTo>
                      <a:pt x="172" y="198"/>
                    </a:lnTo>
                    <a:lnTo>
                      <a:pt x="180" y="192"/>
                    </a:lnTo>
                    <a:lnTo>
                      <a:pt x="186" y="186"/>
                    </a:lnTo>
                    <a:lnTo>
                      <a:pt x="192" y="180"/>
                    </a:lnTo>
                    <a:lnTo>
                      <a:pt x="196" y="172"/>
                    </a:lnTo>
                    <a:lnTo>
                      <a:pt x="200" y="162"/>
                    </a:lnTo>
                    <a:lnTo>
                      <a:pt x="200" y="154"/>
                    </a:lnTo>
                    <a:lnTo>
                      <a:pt x="200" y="154"/>
                    </a:lnTo>
                    <a:lnTo>
                      <a:pt x="200" y="144"/>
                    </a:lnTo>
                    <a:lnTo>
                      <a:pt x="196" y="134"/>
                    </a:lnTo>
                    <a:lnTo>
                      <a:pt x="192" y="126"/>
                    </a:lnTo>
                    <a:lnTo>
                      <a:pt x="186" y="120"/>
                    </a:lnTo>
                    <a:lnTo>
                      <a:pt x="180" y="114"/>
                    </a:lnTo>
                    <a:lnTo>
                      <a:pt x="172" y="110"/>
                    </a:lnTo>
                    <a:lnTo>
                      <a:pt x="162" y="106"/>
                    </a:lnTo>
                    <a:lnTo>
                      <a:pt x="154" y="106"/>
                    </a:lnTo>
                    <a:lnTo>
                      <a:pt x="154"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2" name="Freeform 9"/>
              <p:cNvSpPr>
                <a:spLocks/>
              </p:cNvSpPr>
              <p:nvPr/>
            </p:nvSpPr>
            <p:spPr bwMode="auto">
              <a:xfrm>
                <a:off x="5875176" y="3006268"/>
                <a:ext cx="190168" cy="102957"/>
              </a:xfrm>
              <a:custGeom>
                <a:avLst/>
                <a:gdLst>
                  <a:gd name="T0" fmla="*/ 262 w 314"/>
                  <a:gd name="T1" fmla="*/ 170 h 170"/>
                  <a:gd name="T2" fmla="*/ 262 w 314"/>
                  <a:gd name="T3" fmla="*/ 170 h 170"/>
                  <a:gd name="T4" fmla="*/ 254 w 314"/>
                  <a:gd name="T5" fmla="*/ 170 h 170"/>
                  <a:gd name="T6" fmla="*/ 246 w 314"/>
                  <a:gd name="T7" fmla="*/ 168 h 170"/>
                  <a:gd name="T8" fmla="*/ 36 w 314"/>
                  <a:gd name="T9" fmla="*/ 104 h 170"/>
                  <a:gd name="T10" fmla="*/ 36 w 314"/>
                  <a:gd name="T11" fmla="*/ 104 h 170"/>
                  <a:gd name="T12" fmla="*/ 26 w 314"/>
                  <a:gd name="T13" fmla="*/ 100 h 170"/>
                  <a:gd name="T14" fmla="*/ 18 w 314"/>
                  <a:gd name="T15" fmla="*/ 94 h 170"/>
                  <a:gd name="T16" fmla="*/ 10 w 314"/>
                  <a:gd name="T17" fmla="*/ 86 h 170"/>
                  <a:gd name="T18" fmla="*/ 6 w 314"/>
                  <a:gd name="T19" fmla="*/ 78 h 170"/>
                  <a:gd name="T20" fmla="*/ 2 w 314"/>
                  <a:gd name="T21" fmla="*/ 68 h 170"/>
                  <a:gd name="T22" fmla="*/ 0 w 314"/>
                  <a:gd name="T23" fmla="*/ 58 h 170"/>
                  <a:gd name="T24" fmla="*/ 0 w 314"/>
                  <a:gd name="T25" fmla="*/ 48 h 170"/>
                  <a:gd name="T26" fmla="*/ 2 w 314"/>
                  <a:gd name="T27" fmla="*/ 38 h 170"/>
                  <a:gd name="T28" fmla="*/ 2 w 314"/>
                  <a:gd name="T29" fmla="*/ 38 h 170"/>
                  <a:gd name="T30" fmla="*/ 6 w 314"/>
                  <a:gd name="T31" fmla="*/ 28 h 170"/>
                  <a:gd name="T32" fmla="*/ 12 w 314"/>
                  <a:gd name="T33" fmla="*/ 20 h 170"/>
                  <a:gd name="T34" fmla="*/ 18 w 314"/>
                  <a:gd name="T35" fmla="*/ 12 h 170"/>
                  <a:gd name="T36" fmla="*/ 28 w 314"/>
                  <a:gd name="T37" fmla="*/ 6 h 170"/>
                  <a:gd name="T38" fmla="*/ 36 w 314"/>
                  <a:gd name="T39" fmla="*/ 2 h 170"/>
                  <a:gd name="T40" fmla="*/ 46 w 314"/>
                  <a:gd name="T41" fmla="*/ 0 h 170"/>
                  <a:gd name="T42" fmla="*/ 56 w 314"/>
                  <a:gd name="T43" fmla="*/ 0 h 170"/>
                  <a:gd name="T44" fmla="*/ 68 w 314"/>
                  <a:gd name="T45" fmla="*/ 4 h 170"/>
                  <a:gd name="T46" fmla="*/ 278 w 314"/>
                  <a:gd name="T47" fmla="*/ 68 h 170"/>
                  <a:gd name="T48" fmla="*/ 278 w 314"/>
                  <a:gd name="T49" fmla="*/ 68 h 170"/>
                  <a:gd name="T50" fmla="*/ 286 w 314"/>
                  <a:gd name="T51" fmla="*/ 72 h 170"/>
                  <a:gd name="T52" fmla="*/ 296 w 314"/>
                  <a:gd name="T53" fmla="*/ 78 h 170"/>
                  <a:gd name="T54" fmla="*/ 302 w 314"/>
                  <a:gd name="T55" fmla="*/ 86 h 170"/>
                  <a:gd name="T56" fmla="*/ 308 w 314"/>
                  <a:gd name="T57" fmla="*/ 94 h 170"/>
                  <a:gd name="T58" fmla="*/ 312 w 314"/>
                  <a:gd name="T59" fmla="*/ 104 h 170"/>
                  <a:gd name="T60" fmla="*/ 314 w 314"/>
                  <a:gd name="T61" fmla="*/ 114 h 170"/>
                  <a:gd name="T62" fmla="*/ 314 w 314"/>
                  <a:gd name="T63" fmla="*/ 124 h 170"/>
                  <a:gd name="T64" fmla="*/ 312 w 314"/>
                  <a:gd name="T65" fmla="*/ 134 h 170"/>
                  <a:gd name="T66" fmla="*/ 312 w 314"/>
                  <a:gd name="T67" fmla="*/ 134 h 170"/>
                  <a:gd name="T68" fmla="*/ 308 w 314"/>
                  <a:gd name="T69" fmla="*/ 142 h 170"/>
                  <a:gd name="T70" fmla="*/ 304 w 314"/>
                  <a:gd name="T71" fmla="*/ 150 h 170"/>
                  <a:gd name="T72" fmla="*/ 298 w 314"/>
                  <a:gd name="T73" fmla="*/ 156 h 170"/>
                  <a:gd name="T74" fmla="*/ 292 w 314"/>
                  <a:gd name="T75" fmla="*/ 160 h 170"/>
                  <a:gd name="T76" fmla="*/ 286 w 314"/>
                  <a:gd name="T77" fmla="*/ 166 h 170"/>
                  <a:gd name="T78" fmla="*/ 278 w 314"/>
                  <a:gd name="T79" fmla="*/ 168 h 170"/>
                  <a:gd name="T80" fmla="*/ 270 w 314"/>
                  <a:gd name="T81" fmla="*/ 170 h 170"/>
                  <a:gd name="T82" fmla="*/ 262 w 314"/>
                  <a:gd name="T83" fmla="*/ 170 h 170"/>
                  <a:gd name="T84" fmla="*/ 262 w 314"/>
                  <a:gd name="T85" fmla="*/ 17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4" h="170">
                    <a:moveTo>
                      <a:pt x="262" y="170"/>
                    </a:moveTo>
                    <a:lnTo>
                      <a:pt x="262" y="170"/>
                    </a:lnTo>
                    <a:lnTo>
                      <a:pt x="254" y="170"/>
                    </a:lnTo>
                    <a:lnTo>
                      <a:pt x="246" y="168"/>
                    </a:lnTo>
                    <a:lnTo>
                      <a:pt x="36" y="104"/>
                    </a:lnTo>
                    <a:lnTo>
                      <a:pt x="36" y="104"/>
                    </a:lnTo>
                    <a:lnTo>
                      <a:pt x="26" y="100"/>
                    </a:lnTo>
                    <a:lnTo>
                      <a:pt x="18" y="94"/>
                    </a:lnTo>
                    <a:lnTo>
                      <a:pt x="10" y="86"/>
                    </a:lnTo>
                    <a:lnTo>
                      <a:pt x="6" y="78"/>
                    </a:lnTo>
                    <a:lnTo>
                      <a:pt x="2" y="68"/>
                    </a:lnTo>
                    <a:lnTo>
                      <a:pt x="0" y="58"/>
                    </a:lnTo>
                    <a:lnTo>
                      <a:pt x="0" y="48"/>
                    </a:lnTo>
                    <a:lnTo>
                      <a:pt x="2" y="38"/>
                    </a:lnTo>
                    <a:lnTo>
                      <a:pt x="2" y="38"/>
                    </a:lnTo>
                    <a:lnTo>
                      <a:pt x="6" y="28"/>
                    </a:lnTo>
                    <a:lnTo>
                      <a:pt x="12" y="20"/>
                    </a:lnTo>
                    <a:lnTo>
                      <a:pt x="18" y="12"/>
                    </a:lnTo>
                    <a:lnTo>
                      <a:pt x="28" y="6"/>
                    </a:lnTo>
                    <a:lnTo>
                      <a:pt x="36" y="2"/>
                    </a:lnTo>
                    <a:lnTo>
                      <a:pt x="46" y="0"/>
                    </a:lnTo>
                    <a:lnTo>
                      <a:pt x="56" y="0"/>
                    </a:lnTo>
                    <a:lnTo>
                      <a:pt x="68" y="4"/>
                    </a:lnTo>
                    <a:lnTo>
                      <a:pt x="278" y="68"/>
                    </a:lnTo>
                    <a:lnTo>
                      <a:pt x="278" y="68"/>
                    </a:lnTo>
                    <a:lnTo>
                      <a:pt x="286" y="72"/>
                    </a:lnTo>
                    <a:lnTo>
                      <a:pt x="296" y="78"/>
                    </a:lnTo>
                    <a:lnTo>
                      <a:pt x="302" y="86"/>
                    </a:lnTo>
                    <a:lnTo>
                      <a:pt x="308" y="94"/>
                    </a:lnTo>
                    <a:lnTo>
                      <a:pt x="312" y="104"/>
                    </a:lnTo>
                    <a:lnTo>
                      <a:pt x="314" y="114"/>
                    </a:lnTo>
                    <a:lnTo>
                      <a:pt x="314" y="124"/>
                    </a:lnTo>
                    <a:lnTo>
                      <a:pt x="312" y="134"/>
                    </a:lnTo>
                    <a:lnTo>
                      <a:pt x="312" y="134"/>
                    </a:lnTo>
                    <a:lnTo>
                      <a:pt x="308" y="142"/>
                    </a:lnTo>
                    <a:lnTo>
                      <a:pt x="304" y="150"/>
                    </a:lnTo>
                    <a:lnTo>
                      <a:pt x="298" y="156"/>
                    </a:lnTo>
                    <a:lnTo>
                      <a:pt x="292" y="160"/>
                    </a:lnTo>
                    <a:lnTo>
                      <a:pt x="286" y="166"/>
                    </a:lnTo>
                    <a:lnTo>
                      <a:pt x="278" y="168"/>
                    </a:lnTo>
                    <a:lnTo>
                      <a:pt x="270" y="170"/>
                    </a:lnTo>
                    <a:lnTo>
                      <a:pt x="262" y="170"/>
                    </a:lnTo>
                    <a:lnTo>
                      <a:pt x="262" y="170"/>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3" name="Freeform 10"/>
              <p:cNvSpPr>
                <a:spLocks/>
              </p:cNvSpPr>
              <p:nvPr/>
            </p:nvSpPr>
            <p:spPr bwMode="auto">
              <a:xfrm>
                <a:off x="6123485" y="2952972"/>
                <a:ext cx="202281" cy="156253"/>
              </a:xfrm>
              <a:custGeom>
                <a:avLst/>
                <a:gdLst>
                  <a:gd name="T0" fmla="*/ 52 w 334"/>
                  <a:gd name="T1" fmla="*/ 258 h 258"/>
                  <a:gd name="T2" fmla="*/ 52 w 334"/>
                  <a:gd name="T3" fmla="*/ 258 h 258"/>
                  <a:gd name="T4" fmla="*/ 40 w 334"/>
                  <a:gd name="T5" fmla="*/ 258 h 258"/>
                  <a:gd name="T6" fmla="*/ 28 w 334"/>
                  <a:gd name="T7" fmla="*/ 252 h 258"/>
                  <a:gd name="T8" fmla="*/ 16 w 334"/>
                  <a:gd name="T9" fmla="*/ 246 h 258"/>
                  <a:gd name="T10" fmla="*/ 8 w 334"/>
                  <a:gd name="T11" fmla="*/ 236 h 258"/>
                  <a:gd name="T12" fmla="*/ 8 w 334"/>
                  <a:gd name="T13" fmla="*/ 236 h 258"/>
                  <a:gd name="T14" fmla="*/ 4 w 334"/>
                  <a:gd name="T15" fmla="*/ 226 h 258"/>
                  <a:gd name="T16" fmla="*/ 0 w 334"/>
                  <a:gd name="T17" fmla="*/ 216 h 258"/>
                  <a:gd name="T18" fmla="*/ 0 w 334"/>
                  <a:gd name="T19" fmla="*/ 206 h 258"/>
                  <a:gd name="T20" fmla="*/ 0 w 334"/>
                  <a:gd name="T21" fmla="*/ 196 h 258"/>
                  <a:gd name="T22" fmla="*/ 4 w 334"/>
                  <a:gd name="T23" fmla="*/ 186 h 258"/>
                  <a:gd name="T24" fmla="*/ 8 w 334"/>
                  <a:gd name="T25" fmla="*/ 178 h 258"/>
                  <a:gd name="T26" fmla="*/ 14 w 334"/>
                  <a:gd name="T27" fmla="*/ 170 h 258"/>
                  <a:gd name="T28" fmla="*/ 22 w 334"/>
                  <a:gd name="T29" fmla="*/ 162 h 258"/>
                  <a:gd name="T30" fmla="*/ 252 w 334"/>
                  <a:gd name="T31" fmla="*/ 8 h 258"/>
                  <a:gd name="T32" fmla="*/ 252 w 334"/>
                  <a:gd name="T33" fmla="*/ 8 h 258"/>
                  <a:gd name="T34" fmla="*/ 262 w 334"/>
                  <a:gd name="T35" fmla="*/ 4 h 258"/>
                  <a:gd name="T36" fmla="*/ 272 w 334"/>
                  <a:gd name="T37" fmla="*/ 0 h 258"/>
                  <a:gd name="T38" fmla="*/ 282 w 334"/>
                  <a:gd name="T39" fmla="*/ 0 h 258"/>
                  <a:gd name="T40" fmla="*/ 292 w 334"/>
                  <a:gd name="T41" fmla="*/ 0 h 258"/>
                  <a:gd name="T42" fmla="*/ 302 w 334"/>
                  <a:gd name="T43" fmla="*/ 4 h 258"/>
                  <a:gd name="T44" fmla="*/ 310 w 334"/>
                  <a:gd name="T45" fmla="*/ 8 h 258"/>
                  <a:gd name="T46" fmla="*/ 318 w 334"/>
                  <a:gd name="T47" fmla="*/ 14 h 258"/>
                  <a:gd name="T48" fmla="*/ 326 w 334"/>
                  <a:gd name="T49" fmla="*/ 22 h 258"/>
                  <a:gd name="T50" fmla="*/ 326 w 334"/>
                  <a:gd name="T51" fmla="*/ 22 h 258"/>
                  <a:gd name="T52" fmla="*/ 330 w 334"/>
                  <a:gd name="T53" fmla="*/ 32 h 258"/>
                  <a:gd name="T54" fmla="*/ 334 w 334"/>
                  <a:gd name="T55" fmla="*/ 42 h 258"/>
                  <a:gd name="T56" fmla="*/ 334 w 334"/>
                  <a:gd name="T57" fmla="*/ 52 h 258"/>
                  <a:gd name="T58" fmla="*/ 334 w 334"/>
                  <a:gd name="T59" fmla="*/ 62 h 258"/>
                  <a:gd name="T60" fmla="*/ 330 w 334"/>
                  <a:gd name="T61" fmla="*/ 72 h 258"/>
                  <a:gd name="T62" fmla="*/ 326 w 334"/>
                  <a:gd name="T63" fmla="*/ 80 h 258"/>
                  <a:gd name="T64" fmla="*/ 320 w 334"/>
                  <a:gd name="T65" fmla="*/ 88 h 258"/>
                  <a:gd name="T66" fmla="*/ 312 w 334"/>
                  <a:gd name="T67" fmla="*/ 96 h 258"/>
                  <a:gd name="T68" fmla="*/ 82 w 334"/>
                  <a:gd name="T69" fmla="*/ 250 h 258"/>
                  <a:gd name="T70" fmla="*/ 82 w 334"/>
                  <a:gd name="T71" fmla="*/ 250 h 258"/>
                  <a:gd name="T72" fmla="*/ 74 w 334"/>
                  <a:gd name="T73" fmla="*/ 254 h 258"/>
                  <a:gd name="T74" fmla="*/ 66 w 334"/>
                  <a:gd name="T75" fmla="*/ 256 h 258"/>
                  <a:gd name="T76" fmla="*/ 52 w 334"/>
                  <a:gd name="T77" fmla="*/ 258 h 258"/>
                  <a:gd name="T78" fmla="*/ 52 w 334"/>
                  <a:gd name="T79" fmla="*/ 258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34" h="258">
                    <a:moveTo>
                      <a:pt x="52" y="258"/>
                    </a:moveTo>
                    <a:lnTo>
                      <a:pt x="52" y="258"/>
                    </a:lnTo>
                    <a:lnTo>
                      <a:pt x="40" y="258"/>
                    </a:lnTo>
                    <a:lnTo>
                      <a:pt x="28" y="252"/>
                    </a:lnTo>
                    <a:lnTo>
                      <a:pt x="16" y="246"/>
                    </a:lnTo>
                    <a:lnTo>
                      <a:pt x="8" y="236"/>
                    </a:lnTo>
                    <a:lnTo>
                      <a:pt x="8" y="236"/>
                    </a:lnTo>
                    <a:lnTo>
                      <a:pt x="4" y="226"/>
                    </a:lnTo>
                    <a:lnTo>
                      <a:pt x="0" y="216"/>
                    </a:lnTo>
                    <a:lnTo>
                      <a:pt x="0" y="206"/>
                    </a:lnTo>
                    <a:lnTo>
                      <a:pt x="0" y="196"/>
                    </a:lnTo>
                    <a:lnTo>
                      <a:pt x="4" y="186"/>
                    </a:lnTo>
                    <a:lnTo>
                      <a:pt x="8" y="178"/>
                    </a:lnTo>
                    <a:lnTo>
                      <a:pt x="14" y="170"/>
                    </a:lnTo>
                    <a:lnTo>
                      <a:pt x="22" y="162"/>
                    </a:lnTo>
                    <a:lnTo>
                      <a:pt x="252" y="8"/>
                    </a:lnTo>
                    <a:lnTo>
                      <a:pt x="252" y="8"/>
                    </a:lnTo>
                    <a:lnTo>
                      <a:pt x="262" y="4"/>
                    </a:lnTo>
                    <a:lnTo>
                      <a:pt x="272" y="0"/>
                    </a:lnTo>
                    <a:lnTo>
                      <a:pt x="282" y="0"/>
                    </a:lnTo>
                    <a:lnTo>
                      <a:pt x="292" y="0"/>
                    </a:lnTo>
                    <a:lnTo>
                      <a:pt x="302" y="4"/>
                    </a:lnTo>
                    <a:lnTo>
                      <a:pt x="310" y="8"/>
                    </a:lnTo>
                    <a:lnTo>
                      <a:pt x="318" y="14"/>
                    </a:lnTo>
                    <a:lnTo>
                      <a:pt x="326" y="22"/>
                    </a:lnTo>
                    <a:lnTo>
                      <a:pt x="326" y="22"/>
                    </a:lnTo>
                    <a:lnTo>
                      <a:pt x="330" y="32"/>
                    </a:lnTo>
                    <a:lnTo>
                      <a:pt x="334" y="42"/>
                    </a:lnTo>
                    <a:lnTo>
                      <a:pt x="334" y="52"/>
                    </a:lnTo>
                    <a:lnTo>
                      <a:pt x="334" y="62"/>
                    </a:lnTo>
                    <a:lnTo>
                      <a:pt x="330" y="72"/>
                    </a:lnTo>
                    <a:lnTo>
                      <a:pt x="326" y="80"/>
                    </a:lnTo>
                    <a:lnTo>
                      <a:pt x="320" y="88"/>
                    </a:lnTo>
                    <a:lnTo>
                      <a:pt x="312" y="96"/>
                    </a:lnTo>
                    <a:lnTo>
                      <a:pt x="82" y="250"/>
                    </a:lnTo>
                    <a:lnTo>
                      <a:pt x="82" y="250"/>
                    </a:lnTo>
                    <a:lnTo>
                      <a:pt x="74" y="254"/>
                    </a:lnTo>
                    <a:lnTo>
                      <a:pt x="66" y="256"/>
                    </a:lnTo>
                    <a:lnTo>
                      <a:pt x="52" y="258"/>
                    </a:lnTo>
                    <a:lnTo>
                      <a:pt x="52" y="25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4" name="Freeform 11"/>
              <p:cNvSpPr>
                <a:spLocks/>
              </p:cNvSpPr>
              <p:nvPr/>
            </p:nvSpPr>
            <p:spPr bwMode="auto">
              <a:xfrm>
                <a:off x="5628079" y="3026859"/>
                <a:ext cx="208337" cy="180478"/>
              </a:xfrm>
              <a:custGeom>
                <a:avLst/>
                <a:gdLst>
                  <a:gd name="T0" fmla="*/ 52 w 344"/>
                  <a:gd name="T1" fmla="*/ 298 h 298"/>
                  <a:gd name="T2" fmla="*/ 52 w 344"/>
                  <a:gd name="T3" fmla="*/ 298 h 298"/>
                  <a:gd name="T4" fmla="*/ 42 w 344"/>
                  <a:gd name="T5" fmla="*/ 298 h 298"/>
                  <a:gd name="T6" fmla="*/ 30 w 344"/>
                  <a:gd name="T7" fmla="*/ 294 h 298"/>
                  <a:gd name="T8" fmla="*/ 20 w 344"/>
                  <a:gd name="T9" fmla="*/ 288 h 298"/>
                  <a:gd name="T10" fmla="*/ 12 w 344"/>
                  <a:gd name="T11" fmla="*/ 278 h 298"/>
                  <a:gd name="T12" fmla="*/ 12 w 344"/>
                  <a:gd name="T13" fmla="*/ 278 h 298"/>
                  <a:gd name="T14" fmla="*/ 6 w 344"/>
                  <a:gd name="T15" fmla="*/ 270 h 298"/>
                  <a:gd name="T16" fmla="*/ 2 w 344"/>
                  <a:gd name="T17" fmla="*/ 260 h 298"/>
                  <a:gd name="T18" fmla="*/ 0 w 344"/>
                  <a:gd name="T19" fmla="*/ 250 h 298"/>
                  <a:gd name="T20" fmla="*/ 0 w 344"/>
                  <a:gd name="T21" fmla="*/ 240 h 298"/>
                  <a:gd name="T22" fmla="*/ 2 w 344"/>
                  <a:gd name="T23" fmla="*/ 230 h 298"/>
                  <a:gd name="T24" fmla="*/ 6 w 344"/>
                  <a:gd name="T25" fmla="*/ 220 h 298"/>
                  <a:gd name="T26" fmla="*/ 12 w 344"/>
                  <a:gd name="T27" fmla="*/ 212 h 298"/>
                  <a:gd name="T28" fmla="*/ 20 w 344"/>
                  <a:gd name="T29" fmla="*/ 204 h 298"/>
                  <a:gd name="T30" fmla="*/ 260 w 344"/>
                  <a:gd name="T31" fmla="*/ 10 h 298"/>
                  <a:gd name="T32" fmla="*/ 260 w 344"/>
                  <a:gd name="T33" fmla="*/ 10 h 298"/>
                  <a:gd name="T34" fmla="*/ 268 w 344"/>
                  <a:gd name="T35" fmla="*/ 6 h 298"/>
                  <a:gd name="T36" fmla="*/ 278 w 344"/>
                  <a:gd name="T37" fmla="*/ 2 h 298"/>
                  <a:gd name="T38" fmla="*/ 288 w 344"/>
                  <a:gd name="T39" fmla="*/ 0 h 298"/>
                  <a:gd name="T40" fmla="*/ 298 w 344"/>
                  <a:gd name="T41" fmla="*/ 0 h 298"/>
                  <a:gd name="T42" fmla="*/ 308 w 344"/>
                  <a:gd name="T43" fmla="*/ 2 h 298"/>
                  <a:gd name="T44" fmla="*/ 318 w 344"/>
                  <a:gd name="T45" fmla="*/ 6 h 298"/>
                  <a:gd name="T46" fmla="*/ 326 w 344"/>
                  <a:gd name="T47" fmla="*/ 12 h 298"/>
                  <a:gd name="T48" fmla="*/ 334 w 344"/>
                  <a:gd name="T49" fmla="*/ 18 h 298"/>
                  <a:gd name="T50" fmla="*/ 334 w 344"/>
                  <a:gd name="T51" fmla="*/ 18 h 298"/>
                  <a:gd name="T52" fmla="*/ 340 w 344"/>
                  <a:gd name="T53" fmla="*/ 28 h 298"/>
                  <a:gd name="T54" fmla="*/ 344 w 344"/>
                  <a:gd name="T55" fmla="*/ 38 h 298"/>
                  <a:gd name="T56" fmla="*/ 344 w 344"/>
                  <a:gd name="T57" fmla="*/ 48 h 298"/>
                  <a:gd name="T58" fmla="*/ 344 w 344"/>
                  <a:gd name="T59" fmla="*/ 58 h 298"/>
                  <a:gd name="T60" fmla="*/ 342 w 344"/>
                  <a:gd name="T61" fmla="*/ 68 h 298"/>
                  <a:gd name="T62" fmla="*/ 338 w 344"/>
                  <a:gd name="T63" fmla="*/ 76 h 298"/>
                  <a:gd name="T64" fmla="*/ 334 w 344"/>
                  <a:gd name="T65" fmla="*/ 86 h 298"/>
                  <a:gd name="T66" fmla="*/ 326 w 344"/>
                  <a:gd name="T67" fmla="*/ 92 h 298"/>
                  <a:gd name="T68" fmla="*/ 86 w 344"/>
                  <a:gd name="T69" fmla="*/ 286 h 298"/>
                  <a:gd name="T70" fmla="*/ 86 w 344"/>
                  <a:gd name="T71" fmla="*/ 286 h 298"/>
                  <a:gd name="T72" fmla="*/ 78 w 344"/>
                  <a:gd name="T73" fmla="*/ 292 h 298"/>
                  <a:gd name="T74" fmla="*/ 70 w 344"/>
                  <a:gd name="T75" fmla="*/ 296 h 298"/>
                  <a:gd name="T76" fmla="*/ 62 w 344"/>
                  <a:gd name="T77" fmla="*/ 298 h 298"/>
                  <a:gd name="T78" fmla="*/ 52 w 344"/>
                  <a:gd name="T79" fmla="*/ 298 h 298"/>
                  <a:gd name="T80" fmla="*/ 52 w 344"/>
                  <a:gd name="T81" fmla="*/ 298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4" h="298">
                    <a:moveTo>
                      <a:pt x="52" y="298"/>
                    </a:moveTo>
                    <a:lnTo>
                      <a:pt x="52" y="298"/>
                    </a:lnTo>
                    <a:lnTo>
                      <a:pt x="42" y="298"/>
                    </a:lnTo>
                    <a:lnTo>
                      <a:pt x="30" y="294"/>
                    </a:lnTo>
                    <a:lnTo>
                      <a:pt x="20" y="288"/>
                    </a:lnTo>
                    <a:lnTo>
                      <a:pt x="12" y="278"/>
                    </a:lnTo>
                    <a:lnTo>
                      <a:pt x="12" y="278"/>
                    </a:lnTo>
                    <a:lnTo>
                      <a:pt x="6" y="270"/>
                    </a:lnTo>
                    <a:lnTo>
                      <a:pt x="2" y="260"/>
                    </a:lnTo>
                    <a:lnTo>
                      <a:pt x="0" y="250"/>
                    </a:lnTo>
                    <a:lnTo>
                      <a:pt x="0" y="240"/>
                    </a:lnTo>
                    <a:lnTo>
                      <a:pt x="2" y="230"/>
                    </a:lnTo>
                    <a:lnTo>
                      <a:pt x="6" y="220"/>
                    </a:lnTo>
                    <a:lnTo>
                      <a:pt x="12" y="212"/>
                    </a:lnTo>
                    <a:lnTo>
                      <a:pt x="20" y="204"/>
                    </a:lnTo>
                    <a:lnTo>
                      <a:pt x="260" y="10"/>
                    </a:lnTo>
                    <a:lnTo>
                      <a:pt x="260" y="10"/>
                    </a:lnTo>
                    <a:lnTo>
                      <a:pt x="268" y="6"/>
                    </a:lnTo>
                    <a:lnTo>
                      <a:pt x="278" y="2"/>
                    </a:lnTo>
                    <a:lnTo>
                      <a:pt x="288" y="0"/>
                    </a:lnTo>
                    <a:lnTo>
                      <a:pt x="298" y="0"/>
                    </a:lnTo>
                    <a:lnTo>
                      <a:pt x="308" y="2"/>
                    </a:lnTo>
                    <a:lnTo>
                      <a:pt x="318" y="6"/>
                    </a:lnTo>
                    <a:lnTo>
                      <a:pt x="326" y="12"/>
                    </a:lnTo>
                    <a:lnTo>
                      <a:pt x="334" y="18"/>
                    </a:lnTo>
                    <a:lnTo>
                      <a:pt x="334" y="18"/>
                    </a:lnTo>
                    <a:lnTo>
                      <a:pt x="340" y="28"/>
                    </a:lnTo>
                    <a:lnTo>
                      <a:pt x="344" y="38"/>
                    </a:lnTo>
                    <a:lnTo>
                      <a:pt x="344" y="48"/>
                    </a:lnTo>
                    <a:lnTo>
                      <a:pt x="344" y="58"/>
                    </a:lnTo>
                    <a:lnTo>
                      <a:pt x="342" y="68"/>
                    </a:lnTo>
                    <a:lnTo>
                      <a:pt x="338" y="76"/>
                    </a:lnTo>
                    <a:lnTo>
                      <a:pt x="334" y="86"/>
                    </a:lnTo>
                    <a:lnTo>
                      <a:pt x="326" y="92"/>
                    </a:lnTo>
                    <a:lnTo>
                      <a:pt x="86" y="286"/>
                    </a:lnTo>
                    <a:lnTo>
                      <a:pt x="86" y="286"/>
                    </a:lnTo>
                    <a:lnTo>
                      <a:pt x="78" y="292"/>
                    </a:lnTo>
                    <a:lnTo>
                      <a:pt x="70" y="296"/>
                    </a:lnTo>
                    <a:lnTo>
                      <a:pt x="62" y="298"/>
                    </a:lnTo>
                    <a:lnTo>
                      <a:pt x="52" y="298"/>
                    </a:lnTo>
                    <a:lnTo>
                      <a:pt x="52" y="29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5" name="Oval 24"/>
              <p:cNvSpPr/>
              <p:nvPr/>
            </p:nvSpPr>
            <p:spPr bwMode="auto">
              <a:xfrm>
                <a:off x="5413104" y="2598477"/>
                <a:ext cx="1326042" cy="1326043"/>
              </a:xfrm>
              <a:prstGeom prst="ellipse">
                <a:avLst/>
              </a:prstGeom>
              <a:noFill/>
              <a:ln w="5715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26" name="Group 25"/>
          <p:cNvGrpSpPr/>
          <p:nvPr userDrawn="1"/>
        </p:nvGrpSpPr>
        <p:grpSpPr>
          <a:xfrm rot="16200000">
            <a:off x="2686558" y="3784724"/>
            <a:ext cx="182438" cy="5555552"/>
            <a:chOff x="9312007" y="34787"/>
            <a:chExt cx="1212906" cy="3143923"/>
          </a:xfrm>
        </p:grpSpPr>
        <p:sp>
          <p:nvSpPr>
            <p:cNvPr id="27" name="Bent Arrow 26"/>
            <p:cNvSpPr/>
            <p:nvPr/>
          </p:nvSpPr>
          <p:spPr bwMode="auto">
            <a:xfrm flipH="1">
              <a:off x="9832459" y="1745357"/>
              <a:ext cx="692454" cy="1433353"/>
            </a:xfrm>
            <a:prstGeom prst="bentArrow">
              <a:avLst>
                <a:gd name="adj1" fmla="val 25000"/>
                <a:gd name="adj2" fmla="val 0"/>
                <a:gd name="adj3" fmla="val 25000"/>
                <a:gd name="adj4" fmla="val 75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8" name="Bent Arrow 27"/>
            <p:cNvSpPr/>
            <p:nvPr/>
          </p:nvSpPr>
          <p:spPr bwMode="auto">
            <a:xfrm rot="10800000" flipH="1">
              <a:off x="9312007" y="34787"/>
              <a:ext cx="805099" cy="1711160"/>
            </a:xfrm>
            <a:prstGeom prst="bentArrow">
              <a:avLst>
                <a:gd name="adj1" fmla="val 25000"/>
                <a:gd name="adj2" fmla="val 0"/>
                <a:gd name="adj3" fmla="val 25000"/>
                <a:gd name="adj4" fmla="val 52871"/>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29" name="Bent Arrow 28"/>
          <p:cNvSpPr/>
          <p:nvPr userDrawn="1"/>
        </p:nvSpPr>
        <p:spPr bwMode="auto">
          <a:xfrm>
            <a:off x="5686283" y="6687742"/>
            <a:ext cx="3820134" cy="163512"/>
          </a:xfrm>
          <a:prstGeom prst="bentArrow">
            <a:avLst>
              <a:gd name="adj1" fmla="val 25000"/>
              <a:gd name="adj2" fmla="val 0"/>
              <a:gd name="adj3" fmla="val 25000"/>
              <a:gd name="adj4" fmla="val 100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0" name="Bent Arrow 39"/>
          <p:cNvSpPr/>
          <p:nvPr userDrawn="1"/>
        </p:nvSpPr>
        <p:spPr bwMode="auto">
          <a:xfrm rot="10800000" flipH="1">
            <a:off x="2049681" y="5710544"/>
            <a:ext cx="7843864" cy="757825"/>
          </a:xfrm>
          <a:prstGeom prst="bentArrow">
            <a:avLst>
              <a:gd name="adj1" fmla="val 25000"/>
              <a:gd name="adj2" fmla="val 0"/>
              <a:gd name="adj3" fmla="val 25000"/>
              <a:gd name="adj4" fmla="val 20518"/>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4" name="Bent Arrow 43"/>
          <p:cNvSpPr/>
          <p:nvPr userDrawn="1"/>
        </p:nvSpPr>
        <p:spPr bwMode="auto">
          <a:xfrm rot="10800000">
            <a:off x="11224378" y="6302645"/>
            <a:ext cx="709317" cy="266055"/>
          </a:xfrm>
          <a:prstGeom prst="bentArrow">
            <a:avLst>
              <a:gd name="adj1" fmla="val 25000"/>
              <a:gd name="adj2" fmla="val 0"/>
              <a:gd name="adj3" fmla="val 25000"/>
              <a:gd name="adj4" fmla="val 100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0" y="5375935"/>
            <a:ext cx="12192000" cy="95735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2400">
              <a:solidFill>
                <a:schemeClr val="tx1"/>
              </a:solidFill>
              <a:ea typeface="Segoe UI" pitchFamily="34" charset="0"/>
              <a:cs typeface="Segoe UI" pitchFamily="34" charset="0"/>
            </a:endParaRPr>
          </a:p>
        </p:txBody>
      </p:sp>
      <p:sp>
        <p:nvSpPr>
          <p:cNvPr id="45" name="Bent Arrow 44"/>
          <p:cNvSpPr/>
          <p:nvPr userDrawn="1"/>
        </p:nvSpPr>
        <p:spPr bwMode="auto">
          <a:xfrm rot="16200000">
            <a:off x="11536785" y="6610171"/>
            <a:ext cx="325590" cy="266055"/>
          </a:xfrm>
          <a:prstGeom prst="bentArrow">
            <a:avLst>
              <a:gd name="adj1" fmla="val 25000"/>
              <a:gd name="adj2" fmla="val 0"/>
              <a:gd name="adj3" fmla="val 25000"/>
              <a:gd name="adj4" fmla="val 15819"/>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6" name="Freeform 15"/>
          <p:cNvSpPr>
            <a:spLocks noEditPoints="1"/>
          </p:cNvSpPr>
          <p:nvPr userDrawn="1"/>
        </p:nvSpPr>
        <p:spPr bwMode="auto">
          <a:xfrm>
            <a:off x="4389232" y="6600371"/>
            <a:ext cx="121561" cy="121561"/>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47" name="Freeform 18"/>
          <p:cNvSpPr>
            <a:spLocks/>
          </p:cNvSpPr>
          <p:nvPr userDrawn="1"/>
        </p:nvSpPr>
        <p:spPr bwMode="auto">
          <a:xfrm>
            <a:off x="4431637" y="6462555"/>
            <a:ext cx="37458" cy="124388"/>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49" name="Rectangle 48"/>
          <p:cNvSpPr/>
          <p:nvPr userDrawn="1"/>
        </p:nvSpPr>
        <p:spPr bwMode="auto">
          <a:xfrm>
            <a:off x="-217599" y="6858000"/>
            <a:ext cx="12533086" cy="783771"/>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2400">
              <a:solidFill>
                <a:schemeClr val="tx1"/>
              </a:solidFill>
              <a:ea typeface="Segoe UI" pitchFamily="34" charset="0"/>
              <a:cs typeface="Segoe UI" pitchFamily="34" charset="0"/>
            </a:endParaRPr>
          </a:p>
        </p:txBody>
      </p:sp>
      <p:sp>
        <p:nvSpPr>
          <p:cNvPr id="52" name="Rectangle 51"/>
          <p:cNvSpPr/>
          <p:nvPr userDrawn="1"/>
        </p:nvSpPr>
        <p:spPr bwMode="auto">
          <a:xfrm>
            <a:off x="-391886" y="6074230"/>
            <a:ext cx="391886" cy="783771"/>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2400">
              <a:solidFill>
                <a:schemeClr val="tx1"/>
              </a:solidFill>
              <a:ea typeface="Segoe UI" pitchFamily="34" charset="0"/>
              <a:cs typeface="Segoe UI" pitchFamily="34" charset="0"/>
            </a:endParaRPr>
          </a:p>
        </p:txBody>
      </p:sp>
      <p:sp>
        <p:nvSpPr>
          <p:cNvPr id="53" name="Rectangle 52"/>
          <p:cNvSpPr/>
          <p:nvPr userDrawn="1"/>
        </p:nvSpPr>
        <p:spPr bwMode="auto">
          <a:xfrm>
            <a:off x="0" y="6344998"/>
            <a:ext cx="12192000" cy="513003"/>
          </a:xfrm>
          <a:prstGeom prst="rect">
            <a:avLst/>
          </a:prstGeom>
          <a:solidFill>
            <a:schemeClr val="accent1">
              <a:alpha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2400">
              <a:solidFill>
                <a:schemeClr val="tx1"/>
              </a:solidFill>
              <a:ea typeface="Segoe UI" pitchFamily="34" charset="0"/>
              <a:cs typeface="Segoe UI" pitchFamily="34" charset="0"/>
            </a:endParaRPr>
          </a:p>
        </p:txBody>
      </p:sp>
      <p:pic>
        <p:nvPicPr>
          <p:cNvPr id="41" name="Picture 40"/>
          <p:cNvPicPr>
            <a:picLocks noChangeAspect="1"/>
          </p:cNvPicPr>
          <p:nvPr userDrawn="1"/>
        </p:nvPicPr>
        <p:blipFill>
          <a:blip r:embed="rId2" cstate="email">
            <a:biLevel thresh="25000"/>
            <a:extLst>
              <a:ext uri="{28A0092B-C50C-407E-A947-70E740481C1C}">
                <a14:useLocalDpi xmlns:a14="http://schemas.microsoft.com/office/drawing/2010/main"/>
              </a:ext>
            </a:extLst>
          </a:blip>
          <a:stretch>
            <a:fillRect/>
          </a:stretch>
        </p:blipFill>
        <p:spPr>
          <a:xfrm>
            <a:off x="171511" y="6491045"/>
            <a:ext cx="936609" cy="206372"/>
          </a:xfrm>
          <a:prstGeom prst="rect">
            <a:avLst/>
          </a:prstGeom>
        </p:spPr>
      </p:pic>
    </p:spTree>
    <p:extLst>
      <p:ext uri="{BB962C8B-B14F-4D97-AF65-F5344CB8AC3E}">
        <p14:creationId xmlns:p14="http://schemas.microsoft.com/office/powerpoint/2010/main" val="1231661880"/>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03795533"/>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Blank_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2502283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Blank_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14054138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Section Slide-Teal">
    <p:spTree>
      <p:nvGrpSpPr>
        <p:cNvPr id="1" name=""/>
        <p:cNvGrpSpPr/>
        <p:nvPr/>
      </p:nvGrpSpPr>
      <p:grpSpPr>
        <a:xfrm>
          <a:off x="0" y="0"/>
          <a:ext cx="0" cy="0"/>
          <a:chOff x="0" y="0"/>
          <a:chExt cx="0" cy="0"/>
        </a:xfrm>
      </p:grpSpPr>
      <p:sp>
        <p:nvSpPr>
          <p:cNvPr id="5" name="Text Placeholder 4"/>
          <p:cNvSpPr>
            <a:spLocks noGrp="1"/>
          </p:cNvSpPr>
          <p:nvPr>
            <p:ph type="body" sz="quarter" idx="10" hasCustomPrompt="1"/>
          </p:nvPr>
        </p:nvSpPr>
        <p:spPr>
          <a:xfrm>
            <a:off x="269240" y="2980725"/>
            <a:ext cx="4482315" cy="896551"/>
          </a:xfrm>
        </p:spPr>
        <p:txBody>
          <a:bodyPr lIns="182880" rIns="91440" anchor="ctr">
            <a:noAutofit/>
          </a:bodyPr>
          <a:lstStyle>
            <a:lvl1pPr marL="0" indent="0">
              <a:buNone/>
              <a:defRPr sz="5294">
                <a:solidFill>
                  <a:schemeClr val="accent1"/>
                </a:solidFill>
                <a:latin typeface="+mj-lt"/>
              </a:defRPr>
            </a:lvl1pPr>
          </a:lstStyle>
          <a:p>
            <a:pPr lvl="0"/>
            <a:r>
              <a:rPr lang="en-US" dirty="0"/>
              <a:t>Title</a:t>
            </a:r>
          </a:p>
        </p:txBody>
      </p:sp>
      <p:sp>
        <p:nvSpPr>
          <p:cNvPr id="7" name="Content Placeholder 6"/>
          <p:cNvSpPr>
            <a:spLocks noGrp="1"/>
          </p:cNvSpPr>
          <p:nvPr>
            <p:ph sz="quarter" idx="11" hasCustomPrompt="1"/>
          </p:nvPr>
        </p:nvSpPr>
        <p:spPr>
          <a:xfrm>
            <a:off x="4765416" y="0"/>
            <a:ext cx="7426585" cy="6858000"/>
          </a:xfrm>
          <a:solidFill>
            <a:schemeClr val="accent1"/>
          </a:solidFill>
        </p:spPr>
        <p:txBody>
          <a:bodyPr lIns="274320" rIns="274320" anchor="ctr">
            <a:noAutofit/>
          </a:bodyPr>
          <a:lstStyle>
            <a:lvl1pPr marL="0" indent="0">
              <a:buNone/>
              <a:defRPr sz="2353" baseline="0"/>
            </a:lvl1pPr>
          </a:lstStyle>
          <a:p>
            <a:pPr lvl="0"/>
            <a:r>
              <a:rPr lang="en-US" dirty="0"/>
              <a:t> </a:t>
            </a:r>
          </a:p>
        </p:txBody>
      </p:sp>
    </p:spTree>
    <p:extLst>
      <p:ext uri="{BB962C8B-B14F-4D97-AF65-F5344CB8AC3E}">
        <p14:creationId xmlns:p14="http://schemas.microsoft.com/office/powerpoint/2010/main" val="10258209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0" y="2"/>
            <a:ext cx="12190264" cy="6857996"/>
          </a:xfrm>
          <a:prstGeom prst="rect">
            <a:avLst/>
          </a:prstGeom>
        </p:spPr>
      </p:pic>
      <p:sp>
        <p:nvSpPr>
          <p:cNvPr id="2" name="Rectangle 1"/>
          <p:cNvSpPr/>
          <p:nvPr userDrawn="1"/>
        </p:nvSpPr>
        <p:spPr bwMode="auto">
          <a:xfrm>
            <a:off x="269239" y="2077800"/>
            <a:ext cx="6274974" cy="2696029"/>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77814"/>
            <a:ext cx="6276530" cy="1978764"/>
          </a:xfrm>
          <a:noFill/>
        </p:spPr>
        <p:txBody>
          <a:bodyPr lIns="146304" tIns="91440" rIns="146304" bIns="91440" anchor="t" anchorCtr="0"/>
          <a:lstStyle>
            <a:lvl1pPr>
              <a:defRPr sz="5294" spc="-98" baseline="0">
                <a:gradFill>
                  <a:gsLst>
                    <a:gs pos="57576">
                      <a:srgbClr val="FFFFFF"/>
                    </a:gs>
                    <a:gs pos="35000">
                      <a:srgbClr val="FFFFFF"/>
                    </a:gs>
                  </a:gsLst>
                  <a:lin ang="5400000" scaled="0"/>
                </a:gradFill>
              </a:defRPr>
            </a:lvl1pPr>
          </a:lstStyle>
          <a:p>
            <a:r>
              <a:rPr lang="en-US" dirty="0"/>
              <a:t>Event name here</a:t>
            </a:r>
          </a:p>
        </p:txBody>
      </p:sp>
      <p:sp>
        <p:nvSpPr>
          <p:cNvPr id="3" name="Text Placeholder 2"/>
          <p:cNvSpPr>
            <a:spLocks noGrp="1"/>
          </p:cNvSpPr>
          <p:nvPr>
            <p:ph type="body" sz="quarter" idx="14" hasCustomPrompt="1"/>
          </p:nvPr>
        </p:nvSpPr>
        <p:spPr bwMode="auto">
          <a:xfrm>
            <a:off x="267683" y="4056579"/>
            <a:ext cx="6276530" cy="717249"/>
          </a:xfrm>
        </p:spPr>
        <p:txBody>
          <a:bodyPr tIns="109728" bIns="109728">
            <a:noAutofit/>
          </a:bodyPr>
          <a:lstStyle>
            <a:lvl1pPr marL="0" indent="0">
              <a:spcBef>
                <a:spcPts val="0"/>
              </a:spcBef>
              <a:buNone/>
              <a:defRPr sz="2353">
                <a:gradFill>
                  <a:gsLst>
                    <a:gs pos="57576">
                      <a:srgbClr val="FFFFFF"/>
                    </a:gs>
                    <a:gs pos="35000">
                      <a:srgbClr val="FFFFFF"/>
                    </a:gs>
                  </a:gsLst>
                  <a:lin ang="5400000" scaled="0"/>
                </a:gradFill>
                <a:latin typeface="+mn-lt"/>
              </a:defRPr>
            </a:lvl1pPr>
          </a:lstStyle>
          <a:p>
            <a:pPr lvl="0"/>
            <a:r>
              <a:rPr lang="en-US" dirty="0"/>
              <a:t>City | Date</a:t>
            </a:r>
          </a:p>
        </p:txBody>
      </p:sp>
      <p:pic>
        <p:nvPicPr>
          <p:cNvPr id="8" name="Picture 7"/>
          <p:cNvPicPr>
            <a:picLocks noChangeAspect="1"/>
          </p:cNvPicPr>
          <p:nvPr userDrawn="1"/>
        </p:nvPicPr>
        <p:blipFill>
          <a:blip r:embed="rId3"/>
          <a:stretch>
            <a:fillRect/>
          </a:stretch>
        </p:blipFill>
        <p:spPr>
          <a:xfrm>
            <a:off x="448585" y="6121376"/>
            <a:ext cx="1254995" cy="269134"/>
          </a:xfrm>
          <a:prstGeom prst="rect">
            <a:avLst/>
          </a:prstGeom>
        </p:spPr>
      </p:pic>
    </p:spTree>
    <p:extLst>
      <p:ext uri="{BB962C8B-B14F-4D97-AF65-F5344CB8AC3E}">
        <p14:creationId xmlns:p14="http://schemas.microsoft.com/office/powerpoint/2010/main" val="2856889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1" Type="http://schemas.openxmlformats.org/officeDocument/2006/relationships/theme" Target="../theme/theme10.xml"/></Relationships>
</file>

<file path=ppt/slideMasters/_rels/slideMaster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heme" Target="../theme/theme11.xml"/><Relationship Id="rId1" Type="http://schemas.openxmlformats.org/officeDocument/2006/relationships/slideLayout" Target="../slideLayouts/slideLayout6.xml"/></Relationships>
</file>

<file path=ppt/slideMasters/_rels/slideMaster2.xml.rels><?xml version="1.0" encoding="UTF-8" standalone="yes"?>
<Relationships xmlns="http://schemas.openxmlformats.org/package/2006/relationships"><Relationship Id="rId1"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xml"/></Relationships>
</file>

<file path=ppt/slideMasters/_rels/slideMaster4.xml.rels><?xml version="1.0" encoding="UTF-8" standalone="yes"?>
<Relationships xmlns="http://schemas.openxmlformats.org/package/2006/relationships"><Relationship Id="rId1"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3" Type="http://schemas.openxmlformats.org/officeDocument/2006/relationships/theme" Target="../theme/theme5.xml"/><Relationship Id="rId2" Type="http://schemas.openxmlformats.org/officeDocument/2006/relationships/slideLayout" Target="../slideLayouts/slideLayout3.xml"/><Relationship Id="rId1" Type="http://schemas.openxmlformats.org/officeDocument/2006/relationships/slideLayout" Target="../slideLayouts/slideLayout2.xml"/></Relationships>
</file>

<file path=ppt/slideMasters/_rels/slideMaster6.xml.rels><?xml version="1.0" encoding="UTF-8" standalone="yes"?>
<Relationships xmlns="http://schemas.openxmlformats.org/package/2006/relationships"><Relationship Id="rId1"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1"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2" Type="http://schemas.openxmlformats.org/officeDocument/2006/relationships/theme" Target="../theme/theme8.xml"/><Relationship Id="rId1" Type="http://schemas.openxmlformats.org/officeDocument/2006/relationships/slideLayout" Target="../slideLayouts/slideLayout4.xml"/></Relationships>
</file>

<file path=ppt/slideMasters/_rels/slideMaster9.xml.rels><?xml version="1.0" encoding="UTF-8" standalone="yes"?>
<Relationships xmlns="http://schemas.openxmlformats.org/package/2006/relationships"><Relationship Id="rId2" Type="http://schemas.openxmlformats.org/officeDocument/2006/relationships/theme" Target="../theme/theme9.xml"/><Relationship Id="rId1" Type="http://schemas.openxmlformats.org/officeDocument/2006/relationships/slideLayout" Target="../slideLayouts/slideLayout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1868204"/>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16471054"/>
      </p:ext>
    </p:extLst>
  </p:cSld>
  <p:clrMap bg1="dk1" tx1="lt1" bg2="dk2" tx2="lt2" accent1="accent1" accent2="accent2" accent3="accent3" accent4="accent4" accent5="accent5" accent6="accent6" hlink="hlink" folHlink="folHlink"/>
  <p:transition>
    <p:fade/>
  </p:transition>
  <p:txStyles>
    <p:titleStyle>
      <a:lvl1pPr algn="l" defTabSz="914367" rtl="0" eaLnBrk="1" latinLnBrk="0" hangingPunct="1">
        <a:lnSpc>
          <a:spcPct val="90000"/>
        </a:lnSpc>
        <a:spcBef>
          <a:spcPct val="0"/>
        </a:spcBef>
        <a:buNone/>
        <a:defRPr lang="en-US" sz="44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79">
          <p15:clr>
            <a:srgbClr val="C35EA4"/>
          </p15:clr>
        </p15:guide>
        <p15:guide id="17" pos="7400">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2" y="1189178"/>
            <a:ext cx="11653521" cy="218480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93830218"/>
      </p:ext>
    </p:extLst>
  </p:cSld>
  <p:clrMap bg1="dk1" tx1="lt1" bg2="dk2" tx2="lt2" accent1="accent1" accent2="accent2" accent3="accent3" accent4="accent4" accent5="accent5" accent6="accent6" hlink="hlink" folHlink="folHlink"/>
  <p:transition>
    <p:fade/>
  </p:transition>
  <p:txStyles>
    <p:titleStyle>
      <a:lvl1pPr algn="l" defTabSz="914192"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3"/>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981806219"/>
      </p:ext>
    </p:extLst>
  </p:cSld>
  <p:clrMap bg1="lt1" tx1="dk1" bg2="lt2" tx2="dk2" accent1="accent1" accent2="accent2" accent3="accent3" accent4="accent4" accent5="accent5" accent6="accent6" hlink="hlink" folHlink="folHlink"/>
  <p:sldLayoutIdLst>
    <p:sldLayoutId id="2147483913" r:id="rId1"/>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56130452"/>
      </p:ext>
    </p:extLst>
  </p:cSld>
  <p:clrMap bg1="dk1" tx1="lt1" bg2="dk2" tx2="lt2" accent1="accent1" accent2="accent2" accent3="accent3" accent4="accent4" accent5="accent5" accent6="accent6" hlink="hlink" folHlink="folHlink"/>
  <p:transition>
    <p:fade/>
  </p:transition>
  <p:txStyles>
    <p:titleStyle>
      <a:lvl1pPr algn="l" defTabSz="914192" rtl="0" eaLnBrk="1" latinLnBrk="0" hangingPunct="1">
        <a:lnSpc>
          <a:spcPct val="90000"/>
        </a:lnSpc>
        <a:spcBef>
          <a:spcPct val="0"/>
        </a:spcBef>
        <a:buNone/>
        <a:defRPr lang="en-US" sz="3529"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2" y="1189179"/>
            <a:ext cx="11653521" cy="1868204"/>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48122975"/>
      </p:ext>
    </p:extLst>
  </p:cSld>
  <p:clrMap bg1="dk1" tx1="lt1" bg2="dk2" tx2="lt2" accent1="accent1" accent2="accent2" accent3="accent3" accent4="accent4" accent5="accent5" accent6="accent6" hlink="hlink" folHlink="folHlink"/>
  <p:sldLayoutIdLst>
    <p:sldLayoutId id="2147483735" r:id="rId1"/>
  </p:sldLayoutIdLst>
  <p:transition>
    <p:fade/>
  </p:transition>
  <p:txStyles>
    <p:titleStyle>
      <a:lvl1pPr algn="l" defTabSz="914192" rtl="0" eaLnBrk="1" latinLnBrk="0" hangingPunct="1">
        <a:lnSpc>
          <a:spcPct val="90000"/>
        </a:lnSpc>
        <a:spcBef>
          <a:spcPct val="0"/>
        </a:spcBef>
        <a:buNone/>
        <a:defRPr lang="en-US" sz="3529"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79">
          <p15:clr>
            <a:srgbClr val="C35EA4"/>
          </p15:clr>
        </p15:guide>
        <p15:guide id="17" pos="7400">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2" y="1189179"/>
            <a:ext cx="11653521" cy="1868204"/>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95506910"/>
      </p:ext>
    </p:extLst>
  </p:cSld>
  <p:clrMap bg1="dk1" tx1="lt1" bg2="dk2" tx2="lt2" accent1="accent1" accent2="accent2" accent3="accent3" accent4="accent4" accent5="accent5" accent6="accent6" hlink="hlink" folHlink="folHlink"/>
  <p:transition>
    <p:fade/>
  </p:transition>
  <p:txStyles>
    <p:titleStyle>
      <a:lvl1pPr algn="l" defTabSz="914192" rtl="0" eaLnBrk="1" latinLnBrk="0" hangingPunct="1">
        <a:lnSpc>
          <a:spcPct val="90000"/>
        </a:lnSpc>
        <a:spcBef>
          <a:spcPct val="0"/>
        </a:spcBef>
        <a:buNone/>
        <a:defRPr lang="en-US" sz="3529"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79">
          <p15:clr>
            <a:srgbClr val="C35EA4"/>
          </p15:clr>
        </p15:guide>
        <p15:guide id="17" pos="7400">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66271154"/>
      </p:ext>
    </p:extLst>
  </p:cSld>
  <p:clrMap bg1="lt1" tx1="dk1" bg2="lt2" tx2="dk2" accent1="accent1" accent2="accent2" accent3="accent3" accent4="accent4" accent5="accent5" accent6="accent6" hlink="hlink" folHlink="folHlink"/>
  <p:sldLayoutIdLst>
    <p:sldLayoutId id="2147483777" r:id="rId1"/>
    <p:sldLayoutId id="2147483905" r:id="rId2"/>
  </p:sldLayoutIdLst>
  <p:transition>
    <p:fade/>
  </p:transition>
  <p:txStyles>
    <p:title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2" y="1189179"/>
            <a:ext cx="11653520"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27708378"/>
      </p:ext>
    </p:extLst>
  </p:cSld>
  <p:clrMap bg1="lt1" tx1="dk1" bg2="lt2" tx2="dk2" accent1="accent1" accent2="accent2" accent3="accent3" accent4="accent4" accent5="accent5" accent6="accent6" hlink="hlink" folHlink="folHlink"/>
  <p:transition>
    <p:fade/>
  </p:transition>
  <p:txStyles>
    <p:titleStyle>
      <a:lvl1pPr algn="l" defTabSz="913807" rtl="0" eaLnBrk="1" latinLnBrk="0" hangingPunct="1">
        <a:lnSpc>
          <a:spcPct val="90000"/>
        </a:lnSpc>
        <a:spcBef>
          <a:spcPct val="0"/>
        </a:spcBef>
        <a:buNone/>
        <a:defRPr lang="en-US" sz="470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5939" marR="0" indent="-335939" algn="l" defTabSz="913807" rtl="0" eaLnBrk="1" fontAlgn="auto" latinLnBrk="0" hangingPunct="1">
        <a:lnSpc>
          <a:spcPct val="90000"/>
        </a:lnSpc>
        <a:spcBef>
          <a:spcPct val="20000"/>
        </a:spcBef>
        <a:spcAft>
          <a:spcPts val="0"/>
        </a:spcAft>
        <a:buClrTx/>
        <a:buSzPct val="90000"/>
        <a:buFont typeface="Arial" pitchFamily="34" charset="0"/>
        <a:buChar char="•"/>
        <a:tabLst/>
        <a:defRPr sz="3919" kern="1200" spc="0" baseline="0">
          <a:gradFill>
            <a:gsLst>
              <a:gs pos="1250">
                <a:schemeClr val="tx1"/>
              </a:gs>
              <a:gs pos="100000">
                <a:schemeClr val="tx1"/>
              </a:gs>
            </a:gsLst>
            <a:lin ang="5400000" scaled="0"/>
          </a:gradFill>
          <a:latin typeface="+mj-lt"/>
          <a:ea typeface="+mn-ea"/>
          <a:cs typeface="+mn-cs"/>
        </a:defRPr>
      </a:lvl1pPr>
      <a:lvl2pPr marL="572341" marR="0" indent="-236402" algn="l" defTabSz="913807" rtl="0" eaLnBrk="1" fontAlgn="auto" latinLnBrk="0" hangingPunct="1">
        <a:lnSpc>
          <a:spcPct val="90000"/>
        </a:lnSpc>
        <a:spcBef>
          <a:spcPct val="20000"/>
        </a:spcBef>
        <a:spcAft>
          <a:spcPts val="0"/>
        </a:spcAft>
        <a:buClrTx/>
        <a:buSzPct val="90000"/>
        <a:buFont typeface="Arial" pitchFamily="34" charset="0"/>
        <a:buChar char="•"/>
        <a:tabLst/>
        <a:defRPr sz="2351" kern="1200" spc="0" baseline="0">
          <a:gradFill>
            <a:gsLst>
              <a:gs pos="1250">
                <a:schemeClr val="tx1"/>
              </a:gs>
              <a:gs pos="100000">
                <a:schemeClr val="tx1"/>
              </a:gs>
            </a:gsLst>
            <a:lin ang="5400000" scaled="0"/>
          </a:gradFill>
          <a:latin typeface="+mn-lt"/>
          <a:ea typeface="+mn-ea"/>
          <a:cs typeface="+mn-cs"/>
        </a:defRPr>
      </a:lvl2pPr>
      <a:lvl3pPr marL="783858" marR="0" indent="-223959" algn="l" defTabSz="913807" rtl="0" eaLnBrk="1" fontAlgn="auto" latinLnBrk="0" hangingPunct="1">
        <a:lnSpc>
          <a:spcPct val="90000"/>
        </a:lnSpc>
        <a:spcBef>
          <a:spcPct val="20000"/>
        </a:spcBef>
        <a:spcAft>
          <a:spcPts val="0"/>
        </a:spcAft>
        <a:buClrTx/>
        <a:buSzPct val="90000"/>
        <a:buFont typeface="Arial" pitchFamily="34" charset="0"/>
        <a:buChar char="•"/>
        <a:tabLst/>
        <a:defRPr sz="1959" kern="1200" spc="0" baseline="0">
          <a:gradFill>
            <a:gsLst>
              <a:gs pos="1250">
                <a:schemeClr val="tx1"/>
              </a:gs>
              <a:gs pos="100000">
                <a:schemeClr val="tx1"/>
              </a:gs>
            </a:gsLst>
            <a:lin ang="5400000" scaled="0"/>
          </a:gradFill>
          <a:latin typeface="+mn-lt"/>
          <a:ea typeface="+mn-ea"/>
          <a:cs typeface="+mn-cs"/>
        </a:defRPr>
      </a:lvl3pPr>
      <a:lvl4pPr marL="1007817" marR="0" indent="-223959" algn="l" defTabSz="913807" rtl="0" eaLnBrk="1" fontAlgn="auto" latinLnBrk="0" hangingPunct="1">
        <a:lnSpc>
          <a:spcPct val="90000"/>
        </a:lnSpc>
        <a:spcBef>
          <a:spcPct val="20000"/>
        </a:spcBef>
        <a:spcAft>
          <a:spcPts val="0"/>
        </a:spcAft>
        <a:buClrTx/>
        <a:buSzPct val="90000"/>
        <a:buFont typeface="Arial" pitchFamily="34" charset="0"/>
        <a:buChar char="•"/>
        <a:tabLst/>
        <a:defRPr sz="1763" kern="1200" spc="0" baseline="0">
          <a:gradFill>
            <a:gsLst>
              <a:gs pos="1250">
                <a:schemeClr val="tx1"/>
              </a:gs>
              <a:gs pos="100000">
                <a:schemeClr val="tx1"/>
              </a:gs>
            </a:gsLst>
            <a:lin ang="5400000" scaled="0"/>
          </a:gradFill>
          <a:latin typeface="+mn-lt"/>
          <a:ea typeface="+mn-ea"/>
          <a:cs typeface="+mn-cs"/>
        </a:defRPr>
      </a:lvl4pPr>
      <a:lvl5pPr marL="1231777" marR="0" indent="-223959" algn="l" defTabSz="913807" rtl="0" eaLnBrk="1" fontAlgn="auto" latinLnBrk="0" hangingPunct="1">
        <a:lnSpc>
          <a:spcPct val="90000"/>
        </a:lnSpc>
        <a:spcBef>
          <a:spcPct val="20000"/>
        </a:spcBef>
        <a:spcAft>
          <a:spcPts val="0"/>
        </a:spcAft>
        <a:buClrTx/>
        <a:buSzPct val="90000"/>
        <a:buFont typeface="Arial" pitchFamily="34" charset="0"/>
        <a:buChar char="•"/>
        <a:tabLst/>
        <a:defRPr sz="1763" kern="1200" spc="0" baseline="0">
          <a:gradFill>
            <a:gsLst>
              <a:gs pos="1250">
                <a:schemeClr val="tx1"/>
              </a:gs>
              <a:gs pos="100000">
                <a:schemeClr val="tx1"/>
              </a:gs>
            </a:gsLst>
            <a:lin ang="5400000" scaled="0"/>
          </a:gradFill>
          <a:latin typeface="+mn-lt"/>
          <a:ea typeface="+mn-ea"/>
          <a:cs typeface="+mn-cs"/>
        </a:defRPr>
      </a:lvl5pPr>
      <a:lvl6pPr marL="2512970" indent="-228452" algn="l" defTabSz="913807" rtl="0" eaLnBrk="1" latinLnBrk="0" hangingPunct="1">
        <a:spcBef>
          <a:spcPct val="20000"/>
        </a:spcBef>
        <a:buFont typeface="Arial" pitchFamily="34" charset="0"/>
        <a:buChar char="•"/>
        <a:defRPr sz="1959" kern="1200">
          <a:solidFill>
            <a:schemeClr val="tx1"/>
          </a:solidFill>
          <a:latin typeface="+mn-lt"/>
          <a:ea typeface="+mn-ea"/>
          <a:cs typeface="+mn-cs"/>
        </a:defRPr>
      </a:lvl6pPr>
      <a:lvl7pPr marL="2969874" indent="-228452" algn="l" defTabSz="913807" rtl="0" eaLnBrk="1" latinLnBrk="0" hangingPunct="1">
        <a:spcBef>
          <a:spcPct val="20000"/>
        </a:spcBef>
        <a:buFont typeface="Arial" pitchFamily="34" charset="0"/>
        <a:buChar char="•"/>
        <a:defRPr sz="1959" kern="1200">
          <a:solidFill>
            <a:schemeClr val="tx1"/>
          </a:solidFill>
          <a:latin typeface="+mn-lt"/>
          <a:ea typeface="+mn-ea"/>
          <a:cs typeface="+mn-cs"/>
        </a:defRPr>
      </a:lvl7pPr>
      <a:lvl8pPr marL="3426778" indent="-228452" algn="l" defTabSz="913807" rtl="0" eaLnBrk="1" latinLnBrk="0" hangingPunct="1">
        <a:spcBef>
          <a:spcPct val="20000"/>
        </a:spcBef>
        <a:buFont typeface="Arial" pitchFamily="34" charset="0"/>
        <a:buChar char="•"/>
        <a:defRPr sz="1959" kern="1200">
          <a:solidFill>
            <a:schemeClr val="tx1"/>
          </a:solidFill>
          <a:latin typeface="+mn-lt"/>
          <a:ea typeface="+mn-ea"/>
          <a:cs typeface="+mn-cs"/>
        </a:defRPr>
      </a:lvl8pPr>
      <a:lvl9pPr marL="3883683" indent="-228452" algn="l" defTabSz="913807" rtl="0" eaLnBrk="1" latinLnBrk="0" hangingPunct="1">
        <a:spcBef>
          <a:spcPct val="20000"/>
        </a:spcBef>
        <a:buFont typeface="Arial" pitchFamily="34" charset="0"/>
        <a:buChar char="•"/>
        <a:defRPr sz="1959" kern="1200">
          <a:solidFill>
            <a:schemeClr val="tx1"/>
          </a:solidFill>
          <a:latin typeface="+mn-lt"/>
          <a:ea typeface="+mn-ea"/>
          <a:cs typeface="+mn-cs"/>
        </a:defRPr>
      </a:lvl9pPr>
    </p:bodyStyle>
    <p:otherStyle>
      <a:defPPr>
        <a:defRPr lang="en-US"/>
      </a:defPPr>
      <a:lvl1pPr marL="0" algn="l" defTabSz="913807" rtl="0" eaLnBrk="1" latinLnBrk="0" hangingPunct="1">
        <a:defRPr sz="1763" kern="1200">
          <a:solidFill>
            <a:schemeClr val="tx1"/>
          </a:solidFill>
          <a:latin typeface="+mn-lt"/>
          <a:ea typeface="+mn-ea"/>
          <a:cs typeface="+mn-cs"/>
        </a:defRPr>
      </a:lvl1pPr>
      <a:lvl2pPr marL="456904" algn="l" defTabSz="913807" rtl="0" eaLnBrk="1" latinLnBrk="0" hangingPunct="1">
        <a:defRPr sz="1763" kern="1200">
          <a:solidFill>
            <a:schemeClr val="tx1"/>
          </a:solidFill>
          <a:latin typeface="+mn-lt"/>
          <a:ea typeface="+mn-ea"/>
          <a:cs typeface="+mn-cs"/>
        </a:defRPr>
      </a:lvl2pPr>
      <a:lvl3pPr marL="913807" algn="l" defTabSz="913807" rtl="0" eaLnBrk="1" latinLnBrk="0" hangingPunct="1">
        <a:defRPr sz="1763" kern="1200">
          <a:solidFill>
            <a:schemeClr val="tx1"/>
          </a:solidFill>
          <a:latin typeface="+mn-lt"/>
          <a:ea typeface="+mn-ea"/>
          <a:cs typeface="+mn-cs"/>
        </a:defRPr>
      </a:lvl3pPr>
      <a:lvl4pPr marL="1370711" algn="l" defTabSz="913807" rtl="0" eaLnBrk="1" latinLnBrk="0" hangingPunct="1">
        <a:defRPr sz="1763" kern="1200">
          <a:solidFill>
            <a:schemeClr val="tx1"/>
          </a:solidFill>
          <a:latin typeface="+mn-lt"/>
          <a:ea typeface="+mn-ea"/>
          <a:cs typeface="+mn-cs"/>
        </a:defRPr>
      </a:lvl4pPr>
      <a:lvl5pPr marL="1827615" algn="l" defTabSz="913807" rtl="0" eaLnBrk="1" latinLnBrk="0" hangingPunct="1">
        <a:defRPr sz="1763" kern="1200">
          <a:solidFill>
            <a:schemeClr val="tx1"/>
          </a:solidFill>
          <a:latin typeface="+mn-lt"/>
          <a:ea typeface="+mn-ea"/>
          <a:cs typeface="+mn-cs"/>
        </a:defRPr>
      </a:lvl5pPr>
      <a:lvl6pPr marL="2284519" algn="l" defTabSz="913807" rtl="0" eaLnBrk="1" latinLnBrk="0" hangingPunct="1">
        <a:defRPr sz="1763" kern="1200">
          <a:solidFill>
            <a:schemeClr val="tx1"/>
          </a:solidFill>
          <a:latin typeface="+mn-lt"/>
          <a:ea typeface="+mn-ea"/>
          <a:cs typeface="+mn-cs"/>
        </a:defRPr>
      </a:lvl6pPr>
      <a:lvl7pPr marL="2741422" algn="l" defTabSz="913807" rtl="0" eaLnBrk="1" latinLnBrk="0" hangingPunct="1">
        <a:defRPr sz="1763" kern="1200">
          <a:solidFill>
            <a:schemeClr val="tx1"/>
          </a:solidFill>
          <a:latin typeface="+mn-lt"/>
          <a:ea typeface="+mn-ea"/>
          <a:cs typeface="+mn-cs"/>
        </a:defRPr>
      </a:lvl7pPr>
      <a:lvl8pPr marL="3198326" algn="l" defTabSz="913807" rtl="0" eaLnBrk="1" latinLnBrk="0" hangingPunct="1">
        <a:defRPr sz="1763" kern="1200">
          <a:solidFill>
            <a:schemeClr val="tx1"/>
          </a:solidFill>
          <a:latin typeface="+mn-lt"/>
          <a:ea typeface="+mn-ea"/>
          <a:cs typeface="+mn-cs"/>
        </a:defRPr>
      </a:lvl8pPr>
      <a:lvl9pPr marL="3655230" algn="l" defTabSz="913807" rtl="0" eaLnBrk="1" latinLnBrk="0" hangingPunct="1">
        <a:defRPr sz="1763"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2" y="1189179"/>
            <a:ext cx="11653520"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18" name="Group 17"/>
          <p:cNvGrpSpPr/>
          <p:nvPr userDrawn="1"/>
        </p:nvGrpSpPr>
        <p:grpSpPr>
          <a:xfrm>
            <a:off x="12370903" y="-8230"/>
            <a:ext cx="936855" cy="5662633"/>
            <a:chOff x="12618967" y="-8396"/>
            <a:chExt cx="955641" cy="5775361"/>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2809"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2809"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0 G:120 B:215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2809" fontAlgn="base">
                  <a:lnSpc>
                    <a:spcPct val="100000"/>
                  </a:lnSpc>
                  <a:spcBef>
                    <a:spcPct val="0"/>
                  </a:spcBef>
                  <a:spcAft>
                    <a:spcPct val="0"/>
                  </a:spcAft>
                </a:pPr>
                <a:r>
                  <a:rPr lang="en-US" sz="490" b="1" kern="1200" baseline="0" dirty="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2809" fontAlgn="base">
                  <a:lnSpc>
                    <a:spcPct val="100000"/>
                  </a:lnSpc>
                  <a:spcBef>
                    <a:spcPct val="0"/>
                  </a:spcBef>
                  <a:spcAft>
                    <a:spcPct val="0"/>
                  </a:spcAft>
                </a:pPr>
                <a:r>
                  <a:rPr lang="en-US" sz="490" dirty="0">
                    <a:gradFill>
                      <a:gsLst>
                        <a:gs pos="7965">
                          <a:srgbClr val="000000"/>
                        </a:gs>
                        <a:gs pos="28319">
                          <a:srgbClr val="000000"/>
                        </a:gs>
                      </a:gsLst>
                      <a:lin ang="5400000" scaled="0"/>
                    </a:gradFill>
                    <a:ea typeface="Segoe UI" pitchFamily="34" charset="0"/>
                    <a:cs typeface="Segoe UI" pitchFamily="34" charset="0"/>
                  </a:rPr>
                  <a:t>R:</a:t>
                </a:r>
                <a:r>
                  <a:rPr lang="en-US" sz="490" baseline="0" dirty="0">
                    <a:gradFill>
                      <a:gsLst>
                        <a:gs pos="7965">
                          <a:srgbClr val="000000"/>
                        </a:gs>
                        <a:gs pos="28319">
                          <a:srgbClr val="000000"/>
                        </a:gs>
                      </a:gsLst>
                      <a:lin ang="5400000" scaled="0"/>
                    </a:gradFill>
                    <a:ea typeface="Segoe UI" pitchFamily="34" charset="0"/>
                    <a:cs typeface="Segoe UI" pitchFamily="34" charset="0"/>
                  </a:rPr>
                  <a:t>0 G:188 B:242</a:t>
                </a:r>
                <a:endParaRPr lang="en-US" sz="490" dirty="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2809" fontAlgn="base">
                  <a:lnSpc>
                    <a:spcPct val="100000"/>
                  </a:lnSpc>
                  <a:spcBef>
                    <a:spcPct val="0"/>
                  </a:spcBef>
                  <a:spcAft>
                    <a:spcPct val="0"/>
                  </a:spcAft>
                </a:pPr>
                <a:r>
                  <a:rPr lang="en-US" sz="490" b="1" kern="1200" baseline="0" dirty="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12809" fontAlgn="base">
                  <a:lnSpc>
                    <a:spcPct val="100000"/>
                  </a:lnSpc>
                  <a:spcBef>
                    <a:spcPct val="0"/>
                  </a:spcBef>
                  <a:spcAft>
                    <a:spcPct val="0"/>
                  </a:spcAft>
                </a:pPr>
                <a:r>
                  <a:rPr lang="en-US" sz="490" dirty="0">
                    <a:gradFill>
                      <a:gsLst>
                        <a:gs pos="92035">
                          <a:srgbClr val="505050"/>
                        </a:gs>
                        <a:gs pos="27000">
                          <a:srgbClr val="505050"/>
                        </a:gs>
                      </a:gsLst>
                      <a:lin ang="5400000" scaled="0"/>
                    </a:gradFill>
                    <a:ea typeface="Segoe UI" pitchFamily="34" charset="0"/>
                    <a:cs typeface="Segoe UI" pitchFamily="34" charset="0"/>
                  </a:rPr>
                  <a:t>R:</a:t>
                </a:r>
                <a:r>
                  <a:rPr lang="en-US" sz="490" baseline="0" dirty="0">
                    <a:gradFill>
                      <a:gsLst>
                        <a:gs pos="92035">
                          <a:srgbClr val="505050"/>
                        </a:gs>
                        <a:gs pos="27000">
                          <a:srgbClr val="505050"/>
                        </a:gs>
                      </a:gsLst>
                      <a:lin ang="5400000" scaled="0"/>
                    </a:gradFill>
                    <a:ea typeface="Segoe UI" pitchFamily="34" charset="0"/>
                    <a:cs typeface="Segoe UI" pitchFamily="34" charset="0"/>
                  </a:rPr>
                  <a:t>210 G:210 B:210</a:t>
                </a:r>
                <a:endParaRPr lang="en-US" sz="490" dirty="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2809"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2809"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0 G:32 B:80</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2809"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2809"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80 G:80 B:80</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2809"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12809"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115 G:115 B:115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2809"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marL="0" algn="l" defTabSz="912809" rtl="0" eaLnBrk="1" fontAlgn="base" latinLnBrk="0" hangingPunct="1">
                  <a:lnSpc>
                    <a:spcPct val="100000"/>
                  </a:lnSpc>
                  <a:spcBef>
                    <a:spcPct val="0"/>
                  </a:spcBef>
                  <a:spcAft>
                    <a:spcPct val="0"/>
                  </a:spcAft>
                </a:pPr>
                <a:r>
                  <a:rPr lang="en-US" sz="490" kern="1200" dirty="0">
                    <a:gradFill>
                      <a:gsLst>
                        <a:gs pos="2092">
                          <a:srgbClr val="F8F8F8"/>
                        </a:gs>
                        <a:gs pos="10042">
                          <a:srgbClr val="F8F8F8"/>
                        </a:gs>
                      </a:gsLst>
                      <a:lin ang="5400000" scaled="0"/>
                    </a:gradFill>
                    <a:latin typeface="+mn-lt"/>
                    <a:ea typeface="Segoe UI" pitchFamily="34" charset="0"/>
                    <a:cs typeface="Segoe UI" pitchFamily="34" charset="0"/>
                  </a:rPr>
                  <a:t>R:92 G:45 B:145</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2809"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2809"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4476564" y="4543426"/>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2809"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Green</a:t>
                </a:r>
              </a:p>
              <a:p>
                <a:pPr algn="l" defTabSz="912809"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16 G:124 B:16</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79639" y="256928"/>
              <a:ext cx="860293" cy="329645"/>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2"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Secondary colors (use only when</a:t>
              </a:r>
              <a:r>
                <a:rPr lang="en-US" sz="980" baseline="0" dirty="0">
                  <a:gradFill>
                    <a:gsLst>
                      <a:gs pos="2917">
                        <a:schemeClr val="tx1"/>
                      </a:gs>
                      <a:gs pos="30000">
                        <a:schemeClr val="tx1"/>
                      </a:gs>
                    </a:gsLst>
                    <a:lin ang="5400000" scaled="0"/>
                  </a:gradFill>
                </a:rPr>
                <a:t> necessary)</a:t>
              </a:r>
              <a:endParaRPr lang="en-US" sz="980" dirty="0">
                <a:gradFill>
                  <a:gsLst>
                    <a:gs pos="2917">
                      <a:schemeClr val="tx1"/>
                    </a:gs>
                    <a:gs pos="30000">
                      <a:schemeClr val="tx1"/>
                    </a:gs>
                  </a:gsLst>
                  <a:lin ang="5400000" scaled="0"/>
                </a:gradFill>
              </a:endParaRPr>
            </a:p>
          </p:txBody>
        </p:sp>
      </p:grpSp>
    </p:spTree>
    <p:extLst>
      <p:ext uri="{BB962C8B-B14F-4D97-AF65-F5344CB8AC3E}">
        <p14:creationId xmlns:p14="http://schemas.microsoft.com/office/powerpoint/2010/main" val="3366520229"/>
      </p:ext>
    </p:extLst>
  </p:cSld>
  <p:clrMap bg1="lt1" tx1="dk1" bg2="lt2" tx2="dk2" accent1="accent1" accent2="accent2" accent3="accent3" accent4="accent4" accent5="accent5" accent6="accent6" hlink="hlink" folHlink="folHlink"/>
  <p:transition>
    <p:fade/>
  </p:transition>
  <p:txStyles>
    <p:titleStyle>
      <a:lvl1pPr algn="l" defTabSz="913073" rtl="0" eaLnBrk="1" latinLnBrk="0" hangingPunct="1">
        <a:lnSpc>
          <a:spcPct val="90000"/>
        </a:lnSpc>
        <a:spcBef>
          <a:spcPct val="0"/>
        </a:spcBef>
        <a:buNone/>
        <a:defRPr lang="en-US" sz="47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5669" marR="0" indent="-335669" algn="l" defTabSz="913073" rtl="0" eaLnBrk="1" fontAlgn="auto" latinLnBrk="0" hangingPunct="1">
        <a:lnSpc>
          <a:spcPct val="90000"/>
        </a:lnSpc>
        <a:spcBef>
          <a:spcPct val="20000"/>
        </a:spcBef>
        <a:spcAft>
          <a:spcPts val="0"/>
        </a:spcAft>
        <a:buClrTx/>
        <a:buSzPct val="90000"/>
        <a:buFont typeface="Arial" pitchFamily="34" charset="0"/>
        <a:buChar char="•"/>
        <a:tabLst/>
        <a:defRPr sz="3916" kern="1200" spc="0" baseline="0">
          <a:gradFill>
            <a:gsLst>
              <a:gs pos="1250">
                <a:schemeClr val="tx1"/>
              </a:gs>
              <a:gs pos="100000">
                <a:schemeClr val="tx1"/>
              </a:gs>
            </a:gsLst>
            <a:lin ang="5400000" scaled="0"/>
          </a:gradFill>
          <a:latin typeface="+mj-lt"/>
          <a:ea typeface="+mn-ea"/>
          <a:cs typeface="+mn-cs"/>
        </a:defRPr>
      </a:lvl1pPr>
      <a:lvl2pPr marL="571881" marR="0" indent="-236212" algn="l" defTabSz="913073" rtl="0" eaLnBrk="1" fontAlgn="auto" latinLnBrk="0" hangingPunct="1">
        <a:lnSpc>
          <a:spcPct val="90000"/>
        </a:lnSpc>
        <a:spcBef>
          <a:spcPct val="20000"/>
        </a:spcBef>
        <a:spcAft>
          <a:spcPts val="0"/>
        </a:spcAft>
        <a:buClrTx/>
        <a:buSzPct val="90000"/>
        <a:buFont typeface="Arial" pitchFamily="34" charset="0"/>
        <a:buChar char="•"/>
        <a:tabLst/>
        <a:defRPr sz="2349" kern="1200" spc="0" baseline="0">
          <a:gradFill>
            <a:gsLst>
              <a:gs pos="1250">
                <a:schemeClr val="tx1"/>
              </a:gs>
              <a:gs pos="100000">
                <a:schemeClr val="tx1"/>
              </a:gs>
            </a:gsLst>
            <a:lin ang="5400000" scaled="0"/>
          </a:gradFill>
          <a:latin typeface="+mn-lt"/>
          <a:ea typeface="+mn-ea"/>
          <a:cs typeface="+mn-cs"/>
        </a:defRPr>
      </a:lvl2pPr>
      <a:lvl3pPr marL="783228" marR="0" indent="-223779" algn="l" defTabSz="913073" rtl="0" eaLnBrk="1" fontAlgn="auto" latinLnBrk="0" hangingPunct="1">
        <a:lnSpc>
          <a:spcPct val="90000"/>
        </a:lnSpc>
        <a:spcBef>
          <a:spcPct val="20000"/>
        </a:spcBef>
        <a:spcAft>
          <a:spcPts val="0"/>
        </a:spcAft>
        <a:buClrTx/>
        <a:buSzPct val="90000"/>
        <a:buFont typeface="Arial" pitchFamily="34" charset="0"/>
        <a:buChar char="•"/>
        <a:tabLst/>
        <a:defRPr sz="1957" kern="1200" spc="0" baseline="0">
          <a:gradFill>
            <a:gsLst>
              <a:gs pos="1250">
                <a:schemeClr val="tx1"/>
              </a:gs>
              <a:gs pos="100000">
                <a:schemeClr val="tx1"/>
              </a:gs>
            </a:gsLst>
            <a:lin ang="5400000" scaled="0"/>
          </a:gradFill>
          <a:latin typeface="+mn-lt"/>
          <a:ea typeface="+mn-ea"/>
          <a:cs typeface="+mn-cs"/>
        </a:defRPr>
      </a:lvl3pPr>
      <a:lvl4pPr marL="1007007" marR="0" indent="-223779" algn="l" defTabSz="913073" rtl="0" eaLnBrk="1" fontAlgn="auto" latinLnBrk="0" hangingPunct="1">
        <a:lnSpc>
          <a:spcPct val="90000"/>
        </a:lnSpc>
        <a:spcBef>
          <a:spcPct val="20000"/>
        </a:spcBef>
        <a:spcAft>
          <a:spcPts val="0"/>
        </a:spcAft>
        <a:buClrTx/>
        <a:buSzPct val="90000"/>
        <a:buFont typeface="Arial" pitchFamily="34" charset="0"/>
        <a:buChar char="•"/>
        <a:tabLst/>
        <a:defRPr sz="1762" kern="1200" spc="0" baseline="0">
          <a:gradFill>
            <a:gsLst>
              <a:gs pos="1250">
                <a:schemeClr val="tx1"/>
              </a:gs>
              <a:gs pos="100000">
                <a:schemeClr val="tx1"/>
              </a:gs>
            </a:gsLst>
            <a:lin ang="5400000" scaled="0"/>
          </a:gradFill>
          <a:latin typeface="+mn-lt"/>
          <a:ea typeface="+mn-ea"/>
          <a:cs typeface="+mn-cs"/>
        </a:defRPr>
      </a:lvl4pPr>
      <a:lvl5pPr marL="1230786" marR="0" indent="-223779" algn="l" defTabSz="913073" rtl="0" eaLnBrk="1" fontAlgn="auto" latinLnBrk="0" hangingPunct="1">
        <a:lnSpc>
          <a:spcPct val="90000"/>
        </a:lnSpc>
        <a:spcBef>
          <a:spcPct val="20000"/>
        </a:spcBef>
        <a:spcAft>
          <a:spcPts val="0"/>
        </a:spcAft>
        <a:buClrTx/>
        <a:buSzPct val="90000"/>
        <a:buFont typeface="Arial" pitchFamily="34" charset="0"/>
        <a:buChar char="•"/>
        <a:tabLst/>
        <a:defRPr sz="1762" kern="1200" spc="0" baseline="0">
          <a:gradFill>
            <a:gsLst>
              <a:gs pos="1250">
                <a:schemeClr val="tx1"/>
              </a:gs>
              <a:gs pos="100000">
                <a:schemeClr val="tx1"/>
              </a:gs>
            </a:gsLst>
            <a:lin ang="5400000" scaled="0"/>
          </a:gradFill>
          <a:latin typeface="+mn-lt"/>
          <a:ea typeface="+mn-ea"/>
          <a:cs typeface="+mn-cs"/>
        </a:defRPr>
      </a:lvl5pPr>
      <a:lvl6pPr marL="2510950" indent="-228268" algn="l" defTabSz="913073" rtl="0" eaLnBrk="1" latinLnBrk="0" hangingPunct="1">
        <a:spcBef>
          <a:spcPct val="20000"/>
        </a:spcBef>
        <a:buFont typeface="Arial" pitchFamily="34" charset="0"/>
        <a:buChar char="•"/>
        <a:defRPr sz="1957" kern="1200">
          <a:solidFill>
            <a:schemeClr val="tx1"/>
          </a:solidFill>
          <a:latin typeface="+mn-lt"/>
          <a:ea typeface="+mn-ea"/>
          <a:cs typeface="+mn-cs"/>
        </a:defRPr>
      </a:lvl6pPr>
      <a:lvl7pPr marL="2967486" indent="-228268" algn="l" defTabSz="913073" rtl="0" eaLnBrk="1" latinLnBrk="0" hangingPunct="1">
        <a:spcBef>
          <a:spcPct val="20000"/>
        </a:spcBef>
        <a:buFont typeface="Arial" pitchFamily="34" charset="0"/>
        <a:buChar char="•"/>
        <a:defRPr sz="1957" kern="1200">
          <a:solidFill>
            <a:schemeClr val="tx1"/>
          </a:solidFill>
          <a:latin typeface="+mn-lt"/>
          <a:ea typeface="+mn-ea"/>
          <a:cs typeface="+mn-cs"/>
        </a:defRPr>
      </a:lvl7pPr>
      <a:lvl8pPr marL="3424023" indent="-228268" algn="l" defTabSz="913073" rtl="0" eaLnBrk="1" latinLnBrk="0" hangingPunct="1">
        <a:spcBef>
          <a:spcPct val="20000"/>
        </a:spcBef>
        <a:buFont typeface="Arial" pitchFamily="34" charset="0"/>
        <a:buChar char="•"/>
        <a:defRPr sz="1957" kern="1200">
          <a:solidFill>
            <a:schemeClr val="tx1"/>
          </a:solidFill>
          <a:latin typeface="+mn-lt"/>
          <a:ea typeface="+mn-ea"/>
          <a:cs typeface="+mn-cs"/>
        </a:defRPr>
      </a:lvl8pPr>
      <a:lvl9pPr marL="3880560" indent="-228268" algn="l" defTabSz="913073" rtl="0" eaLnBrk="1" latinLnBrk="0" hangingPunct="1">
        <a:spcBef>
          <a:spcPct val="20000"/>
        </a:spcBef>
        <a:buFont typeface="Arial" pitchFamily="34" charset="0"/>
        <a:buChar char="•"/>
        <a:defRPr sz="1957" kern="1200">
          <a:solidFill>
            <a:schemeClr val="tx1"/>
          </a:solidFill>
          <a:latin typeface="+mn-lt"/>
          <a:ea typeface="+mn-ea"/>
          <a:cs typeface="+mn-cs"/>
        </a:defRPr>
      </a:lvl9pPr>
    </p:bodyStyle>
    <p:otherStyle>
      <a:defPPr>
        <a:defRPr lang="en-US"/>
      </a:defPPr>
      <a:lvl1pPr marL="0" algn="l" defTabSz="913073" rtl="0" eaLnBrk="1" latinLnBrk="0" hangingPunct="1">
        <a:defRPr sz="1762" kern="1200">
          <a:solidFill>
            <a:schemeClr val="tx1"/>
          </a:solidFill>
          <a:latin typeface="+mn-lt"/>
          <a:ea typeface="+mn-ea"/>
          <a:cs typeface="+mn-cs"/>
        </a:defRPr>
      </a:lvl1pPr>
      <a:lvl2pPr marL="456536" algn="l" defTabSz="913073" rtl="0" eaLnBrk="1" latinLnBrk="0" hangingPunct="1">
        <a:defRPr sz="1762" kern="1200">
          <a:solidFill>
            <a:schemeClr val="tx1"/>
          </a:solidFill>
          <a:latin typeface="+mn-lt"/>
          <a:ea typeface="+mn-ea"/>
          <a:cs typeface="+mn-cs"/>
        </a:defRPr>
      </a:lvl2pPr>
      <a:lvl3pPr marL="913073" algn="l" defTabSz="913073" rtl="0" eaLnBrk="1" latinLnBrk="0" hangingPunct="1">
        <a:defRPr sz="1762" kern="1200">
          <a:solidFill>
            <a:schemeClr val="tx1"/>
          </a:solidFill>
          <a:latin typeface="+mn-lt"/>
          <a:ea typeface="+mn-ea"/>
          <a:cs typeface="+mn-cs"/>
        </a:defRPr>
      </a:lvl3pPr>
      <a:lvl4pPr marL="1369609" algn="l" defTabSz="913073" rtl="0" eaLnBrk="1" latinLnBrk="0" hangingPunct="1">
        <a:defRPr sz="1762" kern="1200">
          <a:solidFill>
            <a:schemeClr val="tx1"/>
          </a:solidFill>
          <a:latin typeface="+mn-lt"/>
          <a:ea typeface="+mn-ea"/>
          <a:cs typeface="+mn-cs"/>
        </a:defRPr>
      </a:lvl4pPr>
      <a:lvl5pPr marL="1826146" algn="l" defTabSz="913073" rtl="0" eaLnBrk="1" latinLnBrk="0" hangingPunct="1">
        <a:defRPr sz="1762" kern="1200">
          <a:solidFill>
            <a:schemeClr val="tx1"/>
          </a:solidFill>
          <a:latin typeface="+mn-lt"/>
          <a:ea typeface="+mn-ea"/>
          <a:cs typeface="+mn-cs"/>
        </a:defRPr>
      </a:lvl5pPr>
      <a:lvl6pPr marL="2282682" algn="l" defTabSz="913073" rtl="0" eaLnBrk="1" latinLnBrk="0" hangingPunct="1">
        <a:defRPr sz="1762" kern="1200">
          <a:solidFill>
            <a:schemeClr val="tx1"/>
          </a:solidFill>
          <a:latin typeface="+mn-lt"/>
          <a:ea typeface="+mn-ea"/>
          <a:cs typeface="+mn-cs"/>
        </a:defRPr>
      </a:lvl6pPr>
      <a:lvl7pPr marL="2739218" algn="l" defTabSz="913073" rtl="0" eaLnBrk="1" latinLnBrk="0" hangingPunct="1">
        <a:defRPr sz="1762" kern="1200">
          <a:solidFill>
            <a:schemeClr val="tx1"/>
          </a:solidFill>
          <a:latin typeface="+mn-lt"/>
          <a:ea typeface="+mn-ea"/>
          <a:cs typeface="+mn-cs"/>
        </a:defRPr>
      </a:lvl7pPr>
      <a:lvl8pPr marL="3195755" algn="l" defTabSz="913073" rtl="0" eaLnBrk="1" latinLnBrk="0" hangingPunct="1">
        <a:defRPr sz="1762" kern="1200">
          <a:solidFill>
            <a:schemeClr val="tx1"/>
          </a:solidFill>
          <a:latin typeface="+mn-lt"/>
          <a:ea typeface="+mn-ea"/>
          <a:cs typeface="+mn-cs"/>
        </a:defRPr>
      </a:lvl8pPr>
      <a:lvl9pPr marL="3652291" algn="l" defTabSz="913073" rtl="0" eaLnBrk="1" latinLnBrk="0" hangingPunct="1">
        <a:defRPr sz="1762"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54271021"/>
      </p:ext>
    </p:extLst>
  </p:cSld>
  <p:clrMap bg1="lt1" tx1="dk1" bg2="lt2" tx2="dk2" accent1="accent1" accent2="accent2" accent3="accent3" accent4="accent4" accent5="accent5" accent6="accent6" hlink="hlink" folHlink="folHlink"/>
  <p:sldLayoutIdLst>
    <p:sldLayoutId id="2147483866" r:id="rId1"/>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09469343"/>
      </p:ext>
    </p:extLst>
  </p:cSld>
  <p:clrMap bg1="lt1" tx1="dk1" bg2="lt2" tx2="dk2" accent1="accent1" accent2="accent2" accent3="accent3" accent4="accent4" accent5="accent5" accent6="accent6" hlink="hlink" folHlink="folHlink"/>
  <p:sldLayoutIdLst>
    <p:sldLayoutId id="2147483904" r:id="rId1"/>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hyperlink" Target="https://www.microsoft.com/cognitive-services" TargetMode="External"/><Relationship Id="rId3" Type="http://schemas.openxmlformats.org/officeDocument/2006/relationships/image" Target="../media/image9.jpg"/><Relationship Id="rId7" Type="http://schemas.openxmlformats.org/officeDocument/2006/relationships/image" Target="../media/image13.png"/><Relationship Id="rId12"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12.png"/><Relationship Id="rId11" Type="http://schemas.openxmlformats.org/officeDocument/2006/relationships/image" Target="../media/image16.png"/><Relationship Id="rId5" Type="http://schemas.openxmlformats.org/officeDocument/2006/relationships/image" Target="../media/image11.png"/><Relationship Id="rId10" Type="http://schemas.openxmlformats.org/officeDocument/2006/relationships/image" Target="../media/image15.png"/><Relationship Id="rId4" Type="http://schemas.openxmlformats.org/officeDocument/2006/relationships/image" Target="../media/image10.png"/><Relationship Id="rId9" Type="http://schemas.microsoft.com/office/2007/relationships/hdphoto" Target="../media/hdphoto1.wdp"/></Relationships>
</file>

<file path=ppt/slides/_rels/slide5.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hyperlink" Target="https://www.celebslike.me/" TargetMode="External"/><Relationship Id="rId7" Type="http://schemas.openxmlformats.org/officeDocument/2006/relationships/hyperlink" Target="https://www.captionbot.ai/"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hyperlink" Target="https://www.what-dog.net/" TargetMode="External"/><Relationship Id="rId10" Type="http://schemas.openxmlformats.org/officeDocument/2006/relationships/image" Target="../media/image21.png"/><Relationship Id="rId4" Type="http://schemas.openxmlformats.org/officeDocument/2006/relationships/image" Target="../media/image18.png"/><Relationship Id="rId9" Type="http://schemas.openxmlformats.org/officeDocument/2006/relationships/hyperlink" Target="https://how-old.net/"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hyperlink" Target="https://github.com/southwood/project-oxford-python" TargetMode="External"/><Relationship Id="rId13" Type="http://schemas.openxmlformats.org/officeDocument/2006/relationships/hyperlink" Target="https://cognitive.uservoice.com/" TargetMode="External"/><Relationship Id="rId3" Type="http://schemas.openxmlformats.org/officeDocument/2006/relationships/hyperlink" Target="https://azure.microsoft.com/en-us/pricing/details/cognitive-services/" TargetMode="External"/><Relationship Id="rId7" Type="http://schemas.openxmlformats.org/officeDocument/2006/relationships/hyperlink" Target="https://github.com/felixrieseberg/project-oxford" TargetMode="External"/><Relationship Id="rId12" Type="http://schemas.openxmlformats.org/officeDocument/2006/relationships/hyperlink" Target="https://social.msdn.microsoft.com/forums/azure/en-US/home?forum=mlapi" TargetMode="External"/><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hyperlink" Target="https://github.com/Microsoft/ProjectOxford-ClientSDK" TargetMode="External"/><Relationship Id="rId11" Type="http://schemas.openxmlformats.org/officeDocument/2006/relationships/hyperlink" Target="https://stackoverflow.com/questions/tagged/microsoft-cognitive" TargetMode="External"/><Relationship Id="rId5" Type="http://schemas.openxmlformats.org/officeDocument/2006/relationships/hyperlink" Target="https://blogs.windows.com/buildingapps/#YHKeCPvKYuYKXLv7.97" TargetMode="External"/><Relationship Id="rId10" Type="http://schemas.openxmlformats.org/officeDocument/2006/relationships/hyperlink" Target="https://github.com/jsturtevant/happy-image-tester-nodejs" TargetMode="External"/><Relationship Id="rId4" Type="http://schemas.openxmlformats.org/officeDocument/2006/relationships/hyperlink" Target="https://www.microsoft.com/cognitive-services/en-us/computer-vision-api/documentation" TargetMode="External"/><Relationship Id="rId9" Type="http://schemas.openxmlformats.org/officeDocument/2006/relationships/hyperlink" Target="https://github.com/jsturtevant/happy-image-tester-django"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4.xml"/><Relationship Id="rId5" Type="http://schemas.openxmlformats.org/officeDocument/2006/relationships/hyperlink" Target="http://blogs.microsoft.com/next/2016/03/30/decades-of-computer-vision-research-one-swiss-army-knife/#sm.0000czoqxnzr5e5cvyb28mj4d6jej" TargetMode="External"/><Relationship Id="rId4" Type="http://schemas.openxmlformats.org/officeDocument/2006/relationships/hyperlink" Target="https://www.youtube.com/watch?v=R2mC-NUAmMk" TargetMode="Externa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it-IT" dirty="0"/>
              <a:t>Cognitive Services</a:t>
            </a:r>
          </a:p>
        </p:txBody>
      </p:sp>
      <p:sp>
        <p:nvSpPr>
          <p:cNvPr id="5" name="Text Placeholder 4"/>
          <p:cNvSpPr>
            <a:spLocks noGrp="1"/>
          </p:cNvSpPr>
          <p:nvPr>
            <p:ph type="body" sz="quarter" idx="14"/>
          </p:nvPr>
        </p:nvSpPr>
        <p:spPr>
          <a:xfrm>
            <a:off x="269302" y="3540763"/>
            <a:ext cx="6276530" cy="1242252"/>
          </a:xfrm>
        </p:spPr>
        <p:txBody>
          <a:bodyPr/>
          <a:lstStyle/>
          <a:p>
            <a:r>
              <a:rPr lang="it-IT" dirty="0"/>
              <a:t>Erica Barone</a:t>
            </a:r>
          </a:p>
          <a:p>
            <a:r>
              <a:rPr lang="it-IT" i="1" dirty="0"/>
              <a:t>Technical Evangelist </a:t>
            </a:r>
          </a:p>
          <a:p>
            <a:r>
              <a:rPr lang="it-IT" i="1" dirty="0"/>
              <a:t>erica.barone@microsoft.com | @_ericabarone</a:t>
            </a:r>
          </a:p>
        </p:txBody>
      </p:sp>
    </p:spTree>
    <p:extLst>
      <p:ext uri="{BB962C8B-B14F-4D97-AF65-F5344CB8AC3E}">
        <p14:creationId xmlns:p14="http://schemas.microsoft.com/office/powerpoint/2010/main" val="1014667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26"/>
          <p:cNvSpPr>
            <a:spLocks noGrp="1"/>
          </p:cNvSpPr>
          <p:nvPr>
            <p:ph type="title"/>
          </p:nvPr>
        </p:nvSpPr>
        <p:spPr/>
        <p:txBody>
          <a:bodyPr/>
          <a:lstStyle/>
          <a:p>
            <a:r>
              <a:rPr lang="en-US" dirty="0"/>
              <a:t>Easily turn data into intelligent action</a:t>
            </a:r>
          </a:p>
        </p:txBody>
      </p:sp>
      <p:grpSp>
        <p:nvGrpSpPr>
          <p:cNvPr id="364" name="Group 363"/>
          <p:cNvGrpSpPr/>
          <p:nvPr/>
        </p:nvGrpSpPr>
        <p:grpSpPr>
          <a:xfrm>
            <a:off x="9400221" y="1286571"/>
            <a:ext cx="2196985" cy="4524566"/>
            <a:chOff x="9588714" y="1666194"/>
            <a:chExt cx="2241039" cy="4615293"/>
          </a:xfrm>
        </p:grpSpPr>
        <p:sp>
          <p:nvSpPr>
            <p:cNvPr id="365" name="Rectangle 364"/>
            <p:cNvSpPr/>
            <p:nvPr/>
          </p:nvSpPr>
          <p:spPr>
            <a:xfrm>
              <a:off x="10329146" y="5953575"/>
              <a:ext cx="1500607" cy="327912"/>
            </a:xfrm>
            <a:prstGeom prst="rect">
              <a:avLst/>
            </a:prstGeom>
          </p:spPr>
          <p:txBody>
            <a:bodyPr wrap="none" lIns="0" tIns="0" rIns="0" bIns="0" anchor="ctr">
              <a:noAutofit/>
            </a:bodyPr>
            <a:lstStyle/>
            <a:p>
              <a:pPr marL="0" marR="0" lvl="0" indent="0" algn="l" defTabSz="896386" rtl="0" eaLnBrk="1" fontAlgn="auto" latinLnBrk="0" hangingPunct="1">
                <a:lnSpc>
                  <a:spcPct val="90000"/>
                </a:lnSpc>
                <a:spcBef>
                  <a:spcPts val="0"/>
                </a:spcBef>
                <a:spcAft>
                  <a:spcPts val="0"/>
                </a:spcAft>
                <a:buClrTx/>
                <a:buSzTx/>
                <a:buFontTx/>
                <a:buNone/>
                <a:tabLst/>
                <a:defRPr/>
              </a:pPr>
              <a:r>
                <a:rPr kumimoji="0" lang="en-US" sz="2353" b="0" i="0" u="none" strike="noStrike" kern="0" cap="none" spc="0" normalizeH="0" baseline="0" noProof="0" dirty="0">
                  <a:ln>
                    <a:noFill/>
                  </a:ln>
                  <a:solidFill>
                    <a:srgbClr val="002050"/>
                  </a:solidFill>
                  <a:effectLst/>
                  <a:uLnTx/>
                  <a:uFillTx/>
                  <a:latin typeface="Segoe UI Light"/>
                  <a:ea typeface="+mn-ea"/>
                  <a:cs typeface="+mn-cs"/>
                </a:rPr>
                <a:t>Action</a:t>
              </a:r>
            </a:p>
          </p:txBody>
        </p:sp>
        <p:sp>
          <p:nvSpPr>
            <p:cNvPr id="366" name="Freeform 365"/>
            <p:cNvSpPr/>
            <p:nvPr/>
          </p:nvSpPr>
          <p:spPr bwMode="auto">
            <a:xfrm flipH="1">
              <a:off x="9588714" y="1666194"/>
              <a:ext cx="123857" cy="4199169"/>
            </a:xfrm>
            <a:custGeom>
              <a:avLst/>
              <a:gdLst>
                <a:gd name="connsiteX0" fmla="*/ 247650 w 247650"/>
                <a:gd name="connsiteY0" fmla="*/ 0 h 295275"/>
                <a:gd name="connsiteX1" fmla="*/ 0 w 247650"/>
                <a:gd name="connsiteY1" fmla="*/ 0 h 295275"/>
                <a:gd name="connsiteX2" fmla="*/ 0 w 247650"/>
                <a:gd name="connsiteY2" fmla="*/ 295275 h 295275"/>
                <a:gd name="connsiteX3" fmla="*/ 238125 w 247650"/>
                <a:gd name="connsiteY3" fmla="*/ 295275 h 295275"/>
              </a:gdLst>
              <a:ahLst/>
              <a:cxnLst>
                <a:cxn ang="0">
                  <a:pos x="connsiteX0" y="connsiteY0"/>
                </a:cxn>
                <a:cxn ang="0">
                  <a:pos x="connsiteX1" y="connsiteY1"/>
                </a:cxn>
                <a:cxn ang="0">
                  <a:pos x="connsiteX2" y="connsiteY2"/>
                </a:cxn>
                <a:cxn ang="0">
                  <a:pos x="connsiteX3" y="connsiteY3"/>
                </a:cxn>
              </a:cxnLst>
              <a:rect l="l" t="t" r="r" b="b"/>
              <a:pathLst>
                <a:path w="247650" h="295275">
                  <a:moveTo>
                    <a:pt x="247650" y="0"/>
                  </a:moveTo>
                  <a:lnTo>
                    <a:pt x="0" y="0"/>
                  </a:lnTo>
                  <a:lnTo>
                    <a:pt x="0" y="295275"/>
                  </a:lnTo>
                  <a:lnTo>
                    <a:pt x="238125" y="295275"/>
                  </a:lnTo>
                </a:path>
              </a:pathLst>
            </a:custGeom>
            <a:noFill/>
            <a:ln w="12700" cap="flat" cmpd="sng" algn="ctr">
              <a:solidFill>
                <a:srgbClr val="0078D7"/>
              </a:solidFill>
              <a:prstDash val="solid"/>
              <a:headEnd type="none" w="med" len="med"/>
              <a:tailEnd type="none" w="med" len="med"/>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Segoe UI"/>
                <a:ea typeface="+mn-ea"/>
                <a:cs typeface="+mn-cs"/>
              </a:endParaRPr>
            </a:p>
          </p:txBody>
        </p:sp>
        <p:sp>
          <p:nvSpPr>
            <p:cNvPr id="367" name="TextBox 366"/>
            <p:cNvSpPr txBox="1"/>
            <p:nvPr/>
          </p:nvSpPr>
          <p:spPr>
            <a:xfrm>
              <a:off x="10381650" y="1978779"/>
              <a:ext cx="1090058" cy="461622"/>
            </a:xfrm>
            <a:prstGeom prst="rect">
              <a:avLst/>
            </a:prstGeom>
            <a:noFill/>
          </p:spPr>
          <p:txBody>
            <a:bodyPr wrap="square" lIns="179259" tIns="143407" rIns="179259" bIns="143407" rtlCol="0">
              <a:spAutoFit/>
            </a:bodyPr>
            <a:lstStyle/>
            <a:p>
              <a:pPr marL="0" marR="0" lvl="0" indent="0" algn="l" defTabSz="914192" rtl="0" eaLnBrk="1" fontAlgn="auto" latinLnBrk="0" hangingPunct="1">
                <a:lnSpc>
                  <a:spcPct val="90000"/>
                </a:lnSpc>
                <a:spcBef>
                  <a:spcPct val="0"/>
                </a:spcBef>
                <a:spcAft>
                  <a:spcPts val="588"/>
                </a:spcAft>
                <a:buClrTx/>
                <a:buSzTx/>
                <a:buFontTx/>
                <a:buNone/>
                <a:tabLst/>
                <a:defRPr/>
              </a:pPr>
              <a:r>
                <a:rPr kumimoji="0" lang="en-US" sz="1176" b="0" i="0" u="none" strike="noStrike" kern="0" cap="none" spc="-29" normalizeH="0" baseline="0" noProof="0" dirty="0">
                  <a:ln>
                    <a:noFill/>
                  </a:ln>
                  <a:solidFill>
                    <a:srgbClr val="002050"/>
                  </a:solidFill>
                  <a:effectLst/>
                  <a:uLnTx/>
                  <a:uFillTx/>
                  <a:latin typeface="Segoe UI Semilight" panose="020B0402040204020203" pitchFamily="34" charset="0"/>
                  <a:ea typeface="+mn-ea"/>
                  <a:cs typeface="Segoe UI Semilight" panose="020B0402040204020203" pitchFamily="34" charset="0"/>
                </a:rPr>
                <a:t>People</a:t>
              </a:r>
            </a:p>
          </p:txBody>
        </p:sp>
        <p:sp>
          <p:nvSpPr>
            <p:cNvPr id="368" name="TextBox 367"/>
            <p:cNvSpPr txBox="1"/>
            <p:nvPr/>
          </p:nvSpPr>
          <p:spPr>
            <a:xfrm>
              <a:off x="10650440" y="5204331"/>
              <a:ext cx="868271" cy="332399"/>
            </a:xfrm>
            <a:prstGeom prst="rect">
              <a:avLst/>
            </a:prstGeom>
            <a:noFill/>
          </p:spPr>
          <p:txBody>
            <a:bodyPr wrap="square" lIns="0" tIns="0" rIns="0" bIns="0" rtlCol="0">
              <a:spAutoFit/>
            </a:bodyPr>
            <a:lstStyle/>
            <a:p>
              <a:pPr marL="0" marR="0" lvl="0" indent="0" algn="l" defTabSz="914192" rtl="0" eaLnBrk="1" fontAlgn="auto" latinLnBrk="0" hangingPunct="1">
                <a:lnSpc>
                  <a:spcPct val="90000"/>
                </a:lnSpc>
                <a:spcBef>
                  <a:spcPct val="0"/>
                </a:spcBef>
                <a:spcAft>
                  <a:spcPts val="588"/>
                </a:spcAft>
                <a:buClrTx/>
                <a:buSzTx/>
                <a:buFontTx/>
                <a:buNone/>
                <a:tabLst/>
                <a:defRPr/>
              </a:pPr>
              <a:r>
                <a:rPr kumimoji="0" lang="en-US" sz="1176" b="0" i="0" u="none" strike="noStrike" kern="0" cap="none" spc="-29" normalizeH="0" baseline="0" noProof="0" dirty="0">
                  <a:ln>
                    <a:noFill/>
                  </a:ln>
                  <a:solidFill>
                    <a:srgbClr val="002050"/>
                  </a:solidFill>
                  <a:effectLst/>
                  <a:uLnTx/>
                  <a:uFillTx/>
                  <a:latin typeface="Segoe UI Semilight" panose="020B0402040204020203" pitchFamily="34" charset="0"/>
                  <a:ea typeface="+mn-ea"/>
                  <a:cs typeface="Segoe UI Semilight" panose="020B0402040204020203" pitchFamily="34" charset="0"/>
                </a:rPr>
                <a:t>Automated </a:t>
              </a:r>
              <a:br>
                <a:rPr kumimoji="0" lang="en-US" sz="1176" b="0" i="0" u="none" strike="noStrike" kern="0" cap="none" spc="-29" normalizeH="0" baseline="0" noProof="0" dirty="0">
                  <a:ln>
                    <a:noFill/>
                  </a:ln>
                  <a:solidFill>
                    <a:srgbClr val="002050"/>
                  </a:solidFill>
                  <a:effectLst/>
                  <a:uLnTx/>
                  <a:uFillTx/>
                  <a:latin typeface="Segoe UI Semilight" panose="020B0402040204020203" pitchFamily="34" charset="0"/>
                  <a:ea typeface="+mn-ea"/>
                  <a:cs typeface="Segoe UI Semilight" panose="020B0402040204020203" pitchFamily="34" charset="0"/>
                </a:rPr>
              </a:br>
              <a:r>
                <a:rPr kumimoji="0" lang="en-US" sz="1176" b="0" i="0" u="none" strike="noStrike" kern="0" cap="none" spc="-29" normalizeH="0" baseline="0" noProof="0" dirty="0">
                  <a:ln>
                    <a:noFill/>
                  </a:ln>
                  <a:solidFill>
                    <a:srgbClr val="002050"/>
                  </a:solidFill>
                  <a:effectLst/>
                  <a:uLnTx/>
                  <a:uFillTx/>
                  <a:latin typeface="Segoe UI Semilight" panose="020B0402040204020203" pitchFamily="34" charset="0"/>
                  <a:ea typeface="+mn-ea"/>
                  <a:cs typeface="Segoe UI Semilight" panose="020B0402040204020203" pitchFamily="34" charset="0"/>
                </a:rPr>
                <a:t>Systems</a:t>
              </a:r>
            </a:p>
          </p:txBody>
        </p:sp>
        <p:grpSp>
          <p:nvGrpSpPr>
            <p:cNvPr id="369" name="Group 368"/>
            <p:cNvGrpSpPr/>
            <p:nvPr/>
          </p:nvGrpSpPr>
          <p:grpSpPr>
            <a:xfrm>
              <a:off x="9984119" y="2016920"/>
              <a:ext cx="377227" cy="385340"/>
              <a:chOff x="6112510" y="6954657"/>
              <a:chExt cx="1181100" cy="1206500"/>
            </a:xfrm>
            <a:solidFill>
              <a:srgbClr val="0078D7"/>
            </a:solidFill>
          </p:grpSpPr>
          <p:sp>
            <p:nvSpPr>
              <p:cNvPr id="387" name="Freeform 5"/>
              <p:cNvSpPr>
                <a:spLocks noEditPoints="1"/>
              </p:cNvSpPr>
              <p:nvPr/>
            </p:nvSpPr>
            <p:spPr bwMode="auto">
              <a:xfrm>
                <a:off x="6233160" y="6954657"/>
                <a:ext cx="485775" cy="482600"/>
              </a:xfrm>
              <a:custGeom>
                <a:avLst/>
                <a:gdLst>
                  <a:gd name="T0" fmla="*/ 154 w 306"/>
                  <a:gd name="T1" fmla="*/ 304 h 304"/>
                  <a:gd name="T2" fmla="*/ 122 w 306"/>
                  <a:gd name="T3" fmla="*/ 302 h 304"/>
                  <a:gd name="T4" fmla="*/ 94 w 306"/>
                  <a:gd name="T5" fmla="*/ 292 h 304"/>
                  <a:gd name="T6" fmla="*/ 68 w 306"/>
                  <a:gd name="T7" fmla="*/ 278 h 304"/>
                  <a:gd name="T8" fmla="*/ 46 w 306"/>
                  <a:gd name="T9" fmla="*/ 260 h 304"/>
                  <a:gd name="T10" fmla="*/ 26 w 306"/>
                  <a:gd name="T11" fmla="*/ 238 h 304"/>
                  <a:gd name="T12" fmla="*/ 12 w 306"/>
                  <a:gd name="T13" fmla="*/ 212 h 304"/>
                  <a:gd name="T14" fmla="*/ 4 w 306"/>
                  <a:gd name="T15" fmla="*/ 182 h 304"/>
                  <a:gd name="T16" fmla="*/ 0 w 306"/>
                  <a:gd name="T17" fmla="*/ 152 h 304"/>
                  <a:gd name="T18" fmla="*/ 2 w 306"/>
                  <a:gd name="T19" fmla="*/ 136 h 304"/>
                  <a:gd name="T20" fmla="*/ 8 w 306"/>
                  <a:gd name="T21" fmla="*/ 106 h 304"/>
                  <a:gd name="T22" fmla="*/ 20 w 306"/>
                  <a:gd name="T23" fmla="*/ 80 h 304"/>
                  <a:gd name="T24" fmla="*/ 36 w 306"/>
                  <a:gd name="T25" fmla="*/ 56 h 304"/>
                  <a:gd name="T26" fmla="*/ 56 w 306"/>
                  <a:gd name="T27" fmla="*/ 34 h 304"/>
                  <a:gd name="T28" fmla="*/ 80 w 306"/>
                  <a:gd name="T29" fmla="*/ 18 h 304"/>
                  <a:gd name="T30" fmla="*/ 108 w 306"/>
                  <a:gd name="T31" fmla="*/ 6 h 304"/>
                  <a:gd name="T32" fmla="*/ 138 w 306"/>
                  <a:gd name="T33" fmla="*/ 0 h 304"/>
                  <a:gd name="T34" fmla="*/ 154 w 306"/>
                  <a:gd name="T35" fmla="*/ 0 h 304"/>
                  <a:gd name="T36" fmla="*/ 184 w 306"/>
                  <a:gd name="T37" fmla="*/ 2 h 304"/>
                  <a:gd name="T38" fmla="*/ 212 w 306"/>
                  <a:gd name="T39" fmla="*/ 12 h 304"/>
                  <a:gd name="T40" fmla="*/ 238 w 306"/>
                  <a:gd name="T41" fmla="*/ 26 h 304"/>
                  <a:gd name="T42" fmla="*/ 260 w 306"/>
                  <a:gd name="T43" fmla="*/ 44 h 304"/>
                  <a:gd name="T44" fmla="*/ 280 w 306"/>
                  <a:gd name="T45" fmla="*/ 66 h 304"/>
                  <a:gd name="T46" fmla="*/ 294 w 306"/>
                  <a:gd name="T47" fmla="*/ 92 h 304"/>
                  <a:gd name="T48" fmla="*/ 302 w 306"/>
                  <a:gd name="T49" fmla="*/ 122 h 304"/>
                  <a:gd name="T50" fmla="*/ 306 w 306"/>
                  <a:gd name="T51" fmla="*/ 152 h 304"/>
                  <a:gd name="T52" fmla="*/ 304 w 306"/>
                  <a:gd name="T53" fmla="*/ 168 h 304"/>
                  <a:gd name="T54" fmla="*/ 298 w 306"/>
                  <a:gd name="T55" fmla="*/ 198 h 304"/>
                  <a:gd name="T56" fmla="*/ 288 w 306"/>
                  <a:gd name="T57" fmla="*/ 224 h 304"/>
                  <a:gd name="T58" fmla="*/ 270 w 306"/>
                  <a:gd name="T59" fmla="*/ 248 h 304"/>
                  <a:gd name="T60" fmla="*/ 250 w 306"/>
                  <a:gd name="T61" fmla="*/ 270 h 304"/>
                  <a:gd name="T62" fmla="*/ 226 w 306"/>
                  <a:gd name="T63" fmla="*/ 286 h 304"/>
                  <a:gd name="T64" fmla="*/ 198 w 306"/>
                  <a:gd name="T65" fmla="*/ 298 h 304"/>
                  <a:gd name="T66" fmla="*/ 168 w 306"/>
                  <a:gd name="T67" fmla="*/ 304 h 304"/>
                  <a:gd name="T68" fmla="*/ 154 w 306"/>
                  <a:gd name="T69" fmla="*/ 304 h 304"/>
                  <a:gd name="T70" fmla="*/ 154 w 306"/>
                  <a:gd name="T71" fmla="*/ 28 h 304"/>
                  <a:gd name="T72" fmla="*/ 128 w 306"/>
                  <a:gd name="T73" fmla="*/ 30 h 304"/>
                  <a:gd name="T74" fmla="*/ 104 w 306"/>
                  <a:gd name="T75" fmla="*/ 38 h 304"/>
                  <a:gd name="T76" fmla="*/ 66 w 306"/>
                  <a:gd name="T77" fmla="*/ 64 h 304"/>
                  <a:gd name="T78" fmla="*/ 38 w 306"/>
                  <a:gd name="T79" fmla="*/ 104 h 304"/>
                  <a:gd name="T80" fmla="*/ 32 w 306"/>
                  <a:gd name="T81" fmla="*/ 128 h 304"/>
                  <a:gd name="T82" fmla="*/ 28 w 306"/>
                  <a:gd name="T83" fmla="*/ 152 h 304"/>
                  <a:gd name="T84" fmla="*/ 30 w 306"/>
                  <a:gd name="T85" fmla="*/ 164 h 304"/>
                  <a:gd name="T86" fmla="*/ 34 w 306"/>
                  <a:gd name="T87" fmla="*/ 190 h 304"/>
                  <a:gd name="T88" fmla="*/ 50 w 306"/>
                  <a:gd name="T89" fmla="*/ 222 h 304"/>
                  <a:gd name="T90" fmla="*/ 84 w 306"/>
                  <a:gd name="T91" fmla="*/ 256 h 304"/>
                  <a:gd name="T92" fmla="*/ 116 w 306"/>
                  <a:gd name="T93" fmla="*/ 270 h 304"/>
                  <a:gd name="T94" fmla="*/ 140 w 306"/>
                  <a:gd name="T95" fmla="*/ 276 h 304"/>
                  <a:gd name="T96" fmla="*/ 154 w 306"/>
                  <a:gd name="T97" fmla="*/ 276 h 304"/>
                  <a:gd name="T98" fmla="*/ 178 w 306"/>
                  <a:gd name="T99" fmla="*/ 274 h 304"/>
                  <a:gd name="T100" fmla="*/ 202 w 306"/>
                  <a:gd name="T101" fmla="*/ 266 h 304"/>
                  <a:gd name="T102" fmla="*/ 242 w 306"/>
                  <a:gd name="T103" fmla="*/ 240 h 304"/>
                  <a:gd name="T104" fmla="*/ 268 w 306"/>
                  <a:gd name="T105" fmla="*/ 200 h 304"/>
                  <a:gd name="T106" fmla="*/ 274 w 306"/>
                  <a:gd name="T107" fmla="*/ 178 h 304"/>
                  <a:gd name="T108" fmla="*/ 278 w 306"/>
                  <a:gd name="T109" fmla="*/ 152 h 304"/>
                  <a:gd name="T110" fmla="*/ 276 w 306"/>
                  <a:gd name="T111" fmla="*/ 140 h 304"/>
                  <a:gd name="T112" fmla="*/ 272 w 306"/>
                  <a:gd name="T113" fmla="*/ 116 h 304"/>
                  <a:gd name="T114" fmla="*/ 256 w 306"/>
                  <a:gd name="T115" fmla="*/ 82 h 304"/>
                  <a:gd name="T116" fmla="*/ 222 w 306"/>
                  <a:gd name="T117" fmla="*/ 50 h 304"/>
                  <a:gd name="T118" fmla="*/ 190 w 306"/>
                  <a:gd name="T119" fmla="*/ 34 h 304"/>
                  <a:gd name="T120" fmla="*/ 166 w 306"/>
                  <a:gd name="T121" fmla="*/ 28 h 304"/>
                  <a:gd name="T122" fmla="*/ 154 w 306"/>
                  <a:gd name="T123" fmla="*/ 28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06" h="304">
                    <a:moveTo>
                      <a:pt x="154" y="304"/>
                    </a:moveTo>
                    <a:lnTo>
                      <a:pt x="154" y="304"/>
                    </a:lnTo>
                    <a:lnTo>
                      <a:pt x="138" y="304"/>
                    </a:lnTo>
                    <a:lnTo>
                      <a:pt x="122" y="302"/>
                    </a:lnTo>
                    <a:lnTo>
                      <a:pt x="108" y="298"/>
                    </a:lnTo>
                    <a:lnTo>
                      <a:pt x="94" y="292"/>
                    </a:lnTo>
                    <a:lnTo>
                      <a:pt x="80" y="286"/>
                    </a:lnTo>
                    <a:lnTo>
                      <a:pt x="68" y="278"/>
                    </a:lnTo>
                    <a:lnTo>
                      <a:pt x="56" y="270"/>
                    </a:lnTo>
                    <a:lnTo>
                      <a:pt x="46" y="260"/>
                    </a:lnTo>
                    <a:lnTo>
                      <a:pt x="36" y="248"/>
                    </a:lnTo>
                    <a:lnTo>
                      <a:pt x="26" y="238"/>
                    </a:lnTo>
                    <a:lnTo>
                      <a:pt x="20" y="224"/>
                    </a:lnTo>
                    <a:lnTo>
                      <a:pt x="12" y="212"/>
                    </a:lnTo>
                    <a:lnTo>
                      <a:pt x="8" y="198"/>
                    </a:lnTo>
                    <a:lnTo>
                      <a:pt x="4" y="182"/>
                    </a:lnTo>
                    <a:lnTo>
                      <a:pt x="2" y="168"/>
                    </a:lnTo>
                    <a:lnTo>
                      <a:pt x="0" y="152"/>
                    </a:lnTo>
                    <a:lnTo>
                      <a:pt x="0" y="152"/>
                    </a:lnTo>
                    <a:lnTo>
                      <a:pt x="2" y="136"/>
                    </a:lnTo>
                    <a:lnTo>
                      <a:pt x="4" y="122"/>
                    </a:lnTo>
                    <a:lnTo>
                      <a:pt x="8" y="106"/>
                    </a:lnTo>
                    <a:lnTo>
                      <a:pt x="12" y="92"/>
                    </a:lnTo>
                    <a:lnTo>
                      <a:pt x="20" y="80"/>
                    </a:lnTo>
                    <a:lnTo>
                      <a:pt x="26" y="66"/>
                    </a:lnTo>
                    <a:lnTo>
                      <a:pt x="36" y="56"/>
                    </a:lnTo>
                    <a:lnTo>
                      <a:pt x="46" y="44"/>
                    </a:lnTo>
                    <a:lnTo>
                      <a:pt x="56" y="34"/>
                    </a:lnTo>
                    <a:lnTo>
                      <a:pt x="68" y="26"/>
                    </a:lnTo>
                    <a:lnTo>
                      <a:pt x="80" y="18"/>
                    </a:lnTo>
                    <a:lnTo>
                      <a:pt x="94" y="12"/>
                    </a:lnTo>
                    <a:lnTo>
                      <a:pt x="108" y="6"/>
                    </a:lnTo>
                    <a:lnTo>
                      <a:pt x="122" y="2"/>
                    </a:lnTo>
                    <a:lnTo>
                      <a:pt x="138" y="0"/>
                    </a:lnTo>
                    <a:lnTo>
                      <a:pt x="154" y="0"/>
                    </a:lnTo>
                    <a:lnTo>
                      <a:pt x="154" y="0"/>
                    </a:lnTo>
                    <a:lnTo>
                      <a:pt x="168" y="0"/>
                    </a:lnTo>
                    <a:lnTo>
                      <a:pt x="184" y="2"/>
                    </a:lnTo>
                    <a:lnTo>
                      <a:pt x="198" y="6"/>
                    </a:lnTo>
                    <a:lnTo>
                      <a:pt x="212" y="12"/>
                    </a:lnTo>
                    <a:lnTo>
                      <a:pt x="226" y="18"/>
                    </a:lnTo>
                    <a:lnTo>
                      <a:pt x="238" y="26"/>
                    </a:lnTo>
                    <a:lnTo>
                      <a:pt x="250" y="34"/>
                    </a:lnTo>
                    <a:lnTo>
                      <a:pt x="260" y="44"/>
                    </a:lnTo>
                    <a:lnTo>
                      <a:pt x="270" y="56"/>
                    </a:lnTo>
                    <a:lnTo>
                      <a:pt x="280" y="66"/>
                    </a:lnTo>
                    <a:lnTo>
                      <a:pt x="288" y="80"/>
                    </a:lnTo>
                    <a:lnTo>
                      <a:pt x="294" y="92"/>
                    </a:lnTo>
                    <a:lnTo>
                      <a:pt x="298" y="106"/>
                    </a:lnTo>
                    <a:lnTo>
                      <a:pt x="302" y="122"/>
                    </a:lnTo>
                    <a:lnTo>
                      <a:pt x="304" y="136"/>
                    </a:lnTo>
                    <a:lnTo>
                      <a:pt x="306" y="152"/>
                    </a:lnTo>
                    <a:lnTo>
                      <a:pt x="306" y="152"/>
                    </a:lnTo>
                    <a:lnTo>
                      <a:pt x="304" y="168"/>
                    </a:lnTo>
                    <a:lnTo>
                      <a:pt x="302" y="182"/>
                    </a:lnTo>
                    <a:lnTo>
                      <a:pt x="298" y="198"/>
                    </a:lnTo>
                    <a:lnTo>
                      <a:pt x="294" y="212"/>
                    </a:lnTo>
                    <a:lnTo>
                      <a:pt x="288" y="224"/>
                    </a:lnTo>
                    <a:lnTo>
                      <a:pt x="280" y="238"/>
                    </a:lnTo>
                    <a:lnTo>
                      <a:pt x="270" y="248"/>
                    </a:lnTo>
                    <a:lnTo>
                      <a:pt x="260" y="260"/>
                    </a:lnTo>
                    <a:lnTo>
                      <a:pt x="250" y="270"/>
                    </a:lnTo>
                    <a:lnTo>
                      <a:pt x="238" y="278"/>
                    </a:lnTo>
                    <a:lnTo>
                      <a:pt x="226" y="286"/>
                    </a:lnTo>
                    <a:lnTo>
                      <a:pt x="212" y="292"/>
                    </a:lnTo>
                    <a:lnTo>
                      <a:pt x="198" y="298"/>
                    </a:lnTo>
                    <a:lnTo>
                      <a:pt x="184" y="302"/>
                    </a:lnTo>
                    <a:lnTo>
                      <a:pt x="168" y="304"/>
                    </a:lnTo>
                    <a:lnTo>
                      <a:pt x="154" y="304"/>
                    </a:lnTo>
                    <a:lnTo>
                      <a:pt x="154" y="304"/>
                    </a:lnTo>
                    <a:close/>
                    <a:moveTo>
                      <a:pt x="154" y="28"/>
                    </a:moveTo>
                    <a:lnTo>
                      <a:pt x="154" y="28"/>
                    </a:lnTo>
                    <a:lnTo>
                      <a:pt x="140" y="28"/>
                    </a:lnTo>
                    <a:lnTo>
                      <a:pt x="128" y="30"/>
                    </a:lnTo>
                    <a:lnTo>
                      <a:pt x="116" y="34"/>
                    </a:lnTo>
                    <a:lnTo>
                      <a:pt x="104" y="38"/>
                    </a:lnTo>
                    <a:lnTo>
                      <a:pt x="84" y="50"/>
                    </a:lnTo>
                    <a:lnTo>
                      <a:pt x="66" y="64"/>
                    </a:lnTo>
                    <a:lnTo>
                      <a:pt x="50" y="82"/>
                    </a:lnTo>
                    <a:lnTo>
                      <a:pt x="38" y="104"/>
                    </a:lnTo>
                    <a:lnTo>
                      <a:pt x="34" y="116"/>
                    </a:lnTo>
                    <a:lnTo>
                      <a:pt x="32" y="128"/>
                    </a:lnTo>
                    <a:lnTo>
                      <a:pt x="30" y="140"/>
                    </a:lnTo>
                    <a:lnTo>
                      <a:pt x="28" y="152"/>
                    </a:lnTo>
                    <a:lnTo>
                      <a:pt x="28" y="152"/>
                    </a:lnTo>
                    <a:lnTo>
                      <a:pt x="30" y="164"/>
                    </a:lnTo>
                    <a:lnTo>
                      <a:pt x="32" y="178"/>
                    </a:lnTo>
                    <a:lnTo>
                      <a:pt x="34" y="190"/>
                    </a:lnTo>
                    <a:lnTo>
                      <a:pt x="38" y="200"/>
                    </a:lnTo>
                    <a:lnTo>
                      <a:pt x="50" y="222"/>
                    </a:lnTo>
                    <a:lnTo>
                      <a:pt x="66" y="240"/>
                    </a:lnTo>
                    <a:lnTo>
                      <a:pt x="84" y="256"/>
                    </a:lnTo>
                    <a:lnTo>
                      <a:pt x="104" y="266"/>
                    </a:lnTo>
                    <a:lnTo>
                      <a:pt x="116" y="270"/>
                    </a:lnTo>
                    <a:lnTo>
                      <a:pt x="128" y="274"/>
                    </a:lnTo>
                    <a:lnTo>
                      <a:pt x="140" y="276"/>
                    </a:lnTo>
                    <a:lnTo>
                      <a:pt x="154" y="276"/>
                    </a:lnTo>
                    <a:lnTo>
                      <a:pt x="154" y="276"/>
                    </a:lnTo>
                    <a:lnTo>
                      <a:pt x="166" y="276"/>
                    </a:lnTo>
                    <a:lnTo>
                      <a:pt x="178" y="274"/>
                    </a:lnTo>
                    <a:lnTo>
                      <a:pt x="190" y="270"/>
                    </a:lnTo>
                    <a:lnTo>
                      <a:pt x="202" y="266"/>
                    </a:lnTo>
                    <a:lnTo>
                      <a:pt x="222" y="256"/>
                    </a:lnTo>
                    <a:lnTo>
                      <a:pt x="242" y="240"/>
                    </a:lnTo>
                    <a:lnTo>
                      <a:pt x="256" y="222"/>
                    </a:lnTo>
                    <a:lnTo>
                      <a:pt x="268" y="200"/>
                    </a:lnTo>
                    <a:lnTo>
                      <a:pt x="272" y="190"/>
                    </a:lnTo>
                    <a:lnTo>
                      <a:pt x="274" y="178"/>
                    </a:lnTo>
                    <a:lnTo>
                      <a:pt x="276" y="164"/>
                    </a:lnTo>
                    <a:lnTo>
                      <a:pt x="278" y="152"/>
                    </a:lnTo>
                    <a:lnTo>
                      <a:pt x="278" y="152"/>
                    </a:lnTo>
                    <a:lnTo>
                      <a:pt x="276" y="140"/>
                    </a:lnTo>
                    <a:lnTo>
                      <a:pt x="274" y="128"/>
                    </a:lnTo>
                    <a:lnTo>
                      <a:pt x="272" y="116"/>
                    </a:lnTo>
                    <a:lnTo>
                      <a:pt x="268" y="104"/>
                    </a:lnTo>
                    <a:lnTo>
                      <a:pt x="256" y="82"/>
                    </a:lnTo>
                    <a:lnTo>
                      <a:pt x="242" y="64"/>
                    </a:lnTo>
                    <a:lnTo>
                      <a:pt x="222" y="50"/>
                    </a:lnTo>
                    <a:lnTo>
                      <a:pt x="202" y="38"/>
                    </a:lnTo>
                    <a:lnTo>
                      <a:pt x="190" y="34"/>
                    </a:lnTo>
                    <a:lnTo>
                      <a:pt x="178" y="30"/>
                    </a:lnTo>
                    <a:lnTo>
                      <a:pt x="166" y="28"/>
                    </a:lnTo>
                    <a:lnTo>
                      <a:pt x="154" y="28"/>
                    </a:lnTo>
                    <a:lnTo>
                      <a:pt x="154"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Segoe UI"/>
                  <a:ea typeface="+mn-ea"/>
                  <a:cs typeface="+mn-cs"/>
                </a:endParaRPr>
              </a:p>
            </p:txBody>
          </p:sp>
          <p:sp>
            <p:nvSpPr>
              <p:cNvPr id="388" name="Freeform 6"/>
              <p:cNvSpPr>
                <a:spLocks noEditPoints="1"/>
              </p:cNvSpPr>
              <p:nvPr/>
            </p:nvSpPr>
            <p:spPr bwMode="auto">
              <a:xfrm>
                <a:off x="6112510" y="7481707"/>
                <a:ext cx="727075" cy="679450"/>
              </a:xfrm>
              <a:custGeom>
                <a:avLst/>
                <a:gdLst>
                  <a:gd name="T0" fmla="*/ 0 w 458"/>
                  <a:gd name="T1" fmla="*/ 428 h 428"/>
                  <a:gd name="T2" fmla="*/ 16 w 458"/>
                  <a:gd name="T3" fmla="*/ 210 h 428"/>
                  <a:gd name="T4" fmla="*/ 22 w 458"/>
                  <a:gd name="T5" fmla="*/ 166 h 428"/>
                  <a:gd name="T6" fmla="*/ 36 w 458"/>
                  <a:gd name="T7" fmla="*/ 126 h 428"/>
                  <a:gd name="T8" fmla="*/ 56 w 458"/>
                  <a:gd name="T9" fmla="*/ 90 h 428"/>
                  <a:gd name="T10" fmla="*/ 82 w 458"/>
                  <a:gd name="T11" fmla="*/ 60 h 428"/>
                  <a:gd name="T12" fmla="*/ 112 w 458"/>
                  <a:gd name="T13" fmla="*/ 34 h 428"/>
                  <a:gd name="T14" fmla="*/ 148 w 458"/>
                  <a:gd name="T15" fmla="*/ 16 h 428"/>
                  <a:gd name="T16" fmla="*/ 186 w 458"/>
                  <a:gd name="T17" fmla="*/ 4 h 428"/>
                  <a:gd name="T18" fmla="*/ 226 w 458"/>
                  <a:gd name="T19" fmla="*/ 0 h 428"/>
                  <a:gd name="T20" fmla="*/ 248 w 458"/>
                  <a:gd name="T21" fmla="*/ 0 h 428"/>
                  <a:gd name="T22" fmla="*/ 286 w 458"/>
                  <a:gd name="T23" fmla="*/ 8 h 428"/>
                  <a:gd name="T24" fmla="*/ 322 w 458"/>
                  <a:gd name="T25" fmla="*/ 24 h 428"/>
                  <a:gd name="T26" fmla="*/ 356 w 458"/>
                  <a:gd name="T27" fmla="*/ 48 h 428"/>
                  <a:gd name="T28" fmla="*/ 384 w 458"/>
                  <a:gd name="T29" fmla="*/ 76 h 428"/>
                  <a:gd name="T30" fmla="*/ 408 w 458"/>
                  <a:gd name="T31" fmla="*/ 108 h 428"/>
                  <a:gd name="T32" fmla="*/ 424 w 458"/>
                  <a:gd name="T33" fmla="*/ 146 h 428"/>
                  <a:gd name="T34" fmla="*/ 436 w 458"/>
                  <a:gd name="T35" fmla="*/ 188 h 428"/>
                  <a:gd name="T36" fmla="*/ 458 w 458"/>
                  <a:gd name="T37" fmla="*/ 428 h 428"/>
                  <a:gd name="T38" fmla="*/ 428 w 458"/>
                  <a:gd name="T39" fmla="*/ 400 h 428"/>
                  <a:gd name="T40" fmla="*/ 410 w 458"/>
                  <a:gd name="T41" fmla="*/ 212 h 428"/>
                  <a:gd name="T42" fmla="*/ 404 w 458"/>
                  <a:gd name="T43" fmla="*/ 174 h 428"/>
                  <a:gd name="T44" fmla="*/ 392 w 458"/>
                  <a:gd name="T45" fmla="*/ 140 h 428"/>
                  <a:gd name="T46" fmla="*/ 374 w 458"/>
                  <a:gd name="T47" fmla="*/ 108 h 428"/>
                  <a:gd name="T48" fmla="*/ 352 w 458"/>
                  <a:gd name="T49" fmla="*/ 82 h 428"/>
                  <a:gd name="T50" fmla="*/ 324 w 458"/>
                  <a:gd name="T51" fmla="*/ 58 h 428"/>
                  <a:gd name="T52" fmla="*/ 294 w 458"/>
                  <a:gd name="T53" fmla="*/ 42 h 428"/>
                  <a:gd name="T54" fmla="*/ 262 w 458"/>
                  <a:gd name="T55" fmla="*/ 32 h 428"/>
                  <a:gd name="T56" fmla="*/ 226 w 458"/>
                  <a:gd name="T57" fmla="*/ 28 h 428"/>
                  <a:gd name="T58" fmla="*/ 208 w 458"/>
                  <a:gd name="T59" fmla="*/ 28 h 428"/>
                  <a:gd name="T60" fmla="*/ 174 w 458"/>
                  <a:gd name="T61" fmla="*/ 36 h 428"/>
                  <a:gd name="T62" fmla="*/ 142 w 458"/>
                  <a:gd name="T63" fmla="*/ 50 h 428"/>
                  <a:gd name="T64" fmla="*/ 114 w 458"/>
                  <a:gd name="T65" fmla="*/ 68 h 428"/>
                  <a:gd name="T66" fmla="*/ 90 w 458"/>
                  <a:gd name="T67" fmla="*/ 94 h 428"/>
                  <a:gd name="T68" fmla="*/ 70 w 458"/>
                  <a:gd name="T69" fmla="*/ 122 h 428"/>
                  <a:gd name="T70" fmla="*/ 54 w 458"/>
                  <a:gd name="T71" fmla="*/ 156 h 428"/>
                  <a:gd name="T72" fmla="*/ 46 w 458"/>
                  <a:gd name="T73" fmla="*/ 192 h 428"/>
                  <a:gd name="T74" fmla="*/ 30 w 458"/>
                  <a:gd name="T75" fmla="*/ 400 h 4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8" h="428">
                    <a:moveTo>
                      <a:pt x="458" y="428"/>
                    </a:moveTo>
                    <a:lnTo>
                      <a:pt x="0" y="428"/>
                    </a:lnTo>
                    <a:lnTo>
                      <a:pt x="16" y="210"/>
                    </a:lnTo>
                    <a:lnTo>
                      <a:pt x="16" y="210"/>
                    </a:lnTo>
                    <a:lnTo>
                      <a:pt x="18" y="188"/>
                    </a:lnTo>
                    <a:lnTo>
                      <a:pt x="22" y="166"/>
                    </a:lnTo>
                    <a:lnTo>
                      <a:pt x="28" y="146"/>
                    </a:lnTo>
                    <a:lnTo>
                      <a:pt x="36" y="126"/>
                    </a:lnTo>
                    <a:lnTo>
                      <a:pt x="46" y="108"/>
                    </a:lnTo>
                    <a:lnTo>
                      <a:pt x="56" y="90"/>
                    </a:lnTo>
                    <a:lnTo>
                      <a:pt x="68" y="74"/>
                    </a:lnTo>
                    <a:lnTo>
                      <a:pt x="82" y="60"/>
                    </a:lnTo>
                    <a:lnTo>
                      <a:pt x="98" y="46"/>
                    </a:lnTo>
                    <a:lnTo>
                      <a:pt x="112" y="34"/>
                    </a:lnTo>
                    <a:lnTo>
                      <a:pt x="130" y="24"/>
                    </a:lnTo>
                    <a:lnTo>
                      <a:pt x="148" y="16"/>
                    </a:lnTo>
                    <a:lnTo>
                      <a:pt x="166" y="8"/>
                    </a:lnTo>
                    <a:lnTo>
                      <a:pt x="186" y="4"/>
                    </a:lnTo>
                    <a:lnTo>
                      <a:pt x="206" y="0"/>
                    </a:lnTo>
                    <a:lnTo>
                      <a:pt x="226" y="0"/>
                    </a:lnTo>
                    <a:lnTo>
                      <a:pt x="226" y="0"/>
                    </a:lnTo>
                    <a:lnTo>
                      <a:pt x="248" y="0"/>
                    </a:lnTo>
                    <a:lnTo>
                      <a:pt x="268" y="4"/>
                    </a:lnTo>
                    <a:lnTo>
                      <a:pt x="286" y="8"/>
                    </a:lnTo>
                    <a:lnTo>
                      <a:pt x="306" y="16"/>
                    </a:lnTo>
                    <a:lnTo>
                      <a:pt x="322" y="24"/>
                    </a:lnTo>
                    <a:lnTo>
                      <a:pt x="340" y="36"/>
                    </a:lnTo>
                    <a:lnTo>
                      <a:pt x="356" y="48"/>
                    </a:lnTo>
                    <a:lnTo>
                      <a:pt x="370" y="60"/>
                    </a:lnTo>
                    <a:lnTo>
                      <a:pt x="384" y="76"/>
                    </a:lnTo>
                    <a:lnTo>
                      <a:pt x="396" y="92"/>
                    </a:lnTo>
                    <a:lnTo>
                      <a:pt x="408" y="108"/>
                    </a:lnTo>
                    <a:lnTo>
                      <a:pt x="418" y="128"/>
                    </a:lnTo>
                    <a:lnTo>
                      <a:pt x="424" y="146"/>
                    </a:lnTo>
                    <a:lnTo>
                      <a:pt x="432" y="168"/>
                    </a:lnTo>
                    <a:lnTo>
                      <a:pt x="436" y="188"/>
                    </a:lnTo>
                    <a:lnTo>
                      <a:pt x="438" y="210"/>
                    </a:lnTo>
                    <a:lnTo>
                      <a:pt x="458" y="428"/>
                    </a:lnTo>
                    <a:close/>
                    <a:moveTo>
                      <a:pt x="30" y="400"/>
                    </a:moveTo>
                    <a:lnTo>
                      <a:pt x="428" y="400"/>
                    </a:lnTo>
                    <a:lnTo>
                      <a:pt x="410" y="212"/>
                    </a:lnTo>
                    <a:lnTo>
                      <a:pt x="410" y="212"/>
                    </a:lnTo>
                    <a:lnTo>
                      <a:pt x="408" y="194"/>
                    </a:lnTo>
                    <a:lnTo>
                      <a:pt x="404" y="174"/>
                    </a:lnTo>
                    <a:lnTo>
                      <a:pt x="398" y="156"/>
                    </a:lnTo>
                    <a:lnTo>
                      <a:pt x="392" y="140"/>
                    </a:lnTo>
                    <a:lnTo>
                      <a:pt x="384" y="124"/>
                    </a:lnTo>
                    <a:lnTo>
                      <a:pt x="374" y="108"/>
                    </a:lnTo>
                    <a:lnTo>
                      <a:pt x="364" y="94"/>
                    </a:lnTo>
                    <a:lnTo>
                      <a:pt x="352" y="82"/>
                    </a:lnTo>
                    <a:lnTo>
                      <a:pt x="338" y="70"/>
                    </a:lnTo>
                    <a:lnTo>
                      <a:pt x="324" y="58"/>
                    </a:lnTo>
                    <a:lnTo>
                      <a:pt x="310" y="50"/>
                    </a:lnTo>
                    <a:lnTo>
                      <a:pt x="294" y="42"/>
                    </a:lnTo>
                    <a:lnTo>
                      <a:pt x="278" y="36"/>
                    </a:lnTo>
                    <a:lnTo>
                      <a:pt x="262" y="32"/>
                    </a:lnTo>
                    <a:lnTo>
                      <a:pt x="244" y="28"/>
                    </a:lnTo>
                    <a:lnTo>
                      <a:pt x="226" y="28"/>
                    </a:lnTo>
                    <a:lnTo>
                      <a:pt x="226" y="28"/>
                    </a:lnTo>
                    <a:lnTo>
                      <a:pt x="208" y="28"/>
                    </a:lnTo>
                    <a:lnTo>
                      <a:pt x="192" y="32"/>
                    </a:lnTo>
                    <a:lnTo>
                      <a:pt x="174" y="36"/>
                    </a:lnTo>
                    <a:lnTo>
                      <a:pt x="158" y="42"/>
                    </a:lnTo>
                    <a:lnTo>
                      <a:pt x="142" y="50"/>
                    </a:lnTo>
                    <a:lnTo>
                      <a:pt x="128" y="58"/>
                    </a:lnTo>
                    <a:lnTo>
                      <a:pt x="114" y="68"/>
                    </a:lnTo>
                    <a:lnTo>
                      <a:pt x="102" y="80"/>
                    </a:lnTo>
                    <a:lnTo>
                      <a:pt x="90" y="94"/>
                    </a:lnTo>
                    <a:lnTo>
                      <a:pt x="80" y="108"/>
                    </a:lnTo>
                    <a:lnTo>
                      <a:pt x="70" y="122"/>
                    </a:lnTo>
                    <a:lnTo>
                      <a:pt x="62" y="138"/>
                    </a:lnTo>
                    <a:lnTo>
                      <a:pt x="54" y="156"/>
                    </a:lnTo>
                    <a:lnTo>
                      <a:pt x="50" y="174"/>
                    </a:lnTo>
                    <a:lnTo>
                      <a:pt x="46" y="192"/>
                    </a:lnTo>
                    <a:lnTo>
                      <a:pt x="44" y="212"/>
                    </a:lnTo>
                    <a:lnTo>
                      <a:pt x="30" y="4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Segoe UI"/>
                  <a:ea typeface="+mn-ea"/>
                  <a:cs typeface="+mn-cs"/>
                </a:endParaRPr>
              </a:p>
            </p:txBody>
          </p:sp>
          <p:sp>
            <p:nvSpPr>
              <p:cNvPr id="389" name="Freeform 7"/>
              <p:cNvSpPr>
                <a:spLocks noEditPoints="1"/>
              </p:cNvSpPr>
              <p:nvPr/>
            </p:nvSpPr>
            <p:spPr bwMode="auto">
              <a:xfrm>
                <a:off x="6826885" y="7173732"/>
                <a:ext cx="374650" cy="374650"/>
              </a:xfrm>
              <a:custGeom>
                <a:avLst/>
                <a:gdLst>
                  <a:gd name="T0" fmla="*/ 118 w 236"/>
                  <a:gd name="T1" fmla="*/ 236 h 236"/>
                  <a:gd name="T2" fmla="*/ 94 w 236"/>
                  <a:gd name="T3" fmla="*/ 234 h 236"/>
                  <a:gd name="T4" fmla="*/ 52 w 236"/>
                  <a:gd name="T5" fmla="*/ 216 h 236"/>
                  <a:gd name="T6" fmla="*/ 20 w 236"/>
                  <a:gd name="T7" fmla="*/ 184 h 236"/>
                  <a:gd name="T8" fmla="*/ 2 w 236"/>
                  <a:gd name="T9" fmla="*/ 142 h 236"/>
                  <a:gd name="T10" fmla="*/ 0 w 236"/>
                  <a:gd name="T11" fmla="*/ 118 h 236"/>
                  <a:gd name="T12" fmla="*/ 2 w 236"/>
                  <a:gd name="T13" fmla="*/ 106 h 236"/>
                  <a:gd name="T14" fmla="*/ 10 w 236"/>
                  <a:gd name="T15" fmla="*/ 72 h 236"/>
                  <a:gd name="T16" fmla="*/ 34 w 236"/>
                  <a:gd name="T17" fmla="*/ 34 h 236"/>
                  <a:gd name="T18" fmla="*/ 72 w 236"/>
                  <a:gd name="T19" fmla="*/ 10 h 236"/>
                  <a:gd name="T20" fmla="*/ 106 w 236"/>
                  <a:gd name="T21" fmla="*/ 0 h 236"/>
                  <a:gd name="T22" fmla="*/ 118 w 236"/>
                  <a:gd name="T23" fmla="*/ 0 h 236"/>
                  <a:gd name="T24" fmla="*/ 142 w 236"/>
                  <a:gd name="T25" fmla="*/ 2 h 236"/>
                  <a:gd name="T26" fmla="*/ 184 w 236"/>
                  <a:gd name="T27" fmla="*/ 20 h 236"/>
                  <a:gd name="T28" fmla="*/ 216 w 236"/>
                  <a:gd name="T29" fmla="*/ 52 h 236"/>
                  <a:gd name="T30" fmla="*/ 234 w 236"/>
                  <a:gd name="T31" fmla="*/ 94 h 236"/>
                  <a:gd name="T32" fmla="*/ 236 w 236"/>
                  <a:gd name="T33" fmla="*/ 118 h 236"/>
                  <a:gd name="T34" fmla="*/ 236 w 236"/>
                  <a:gd name="T35" fmla="*/ 130 h 236"/>
                  <a:gd name="T36" fmla="*/ 226 w 236"/>
                  <a:gd name="T37" fmla="*/ 164 h 236"/>
                  <a:gd name="T38" fmla="*/ 202 w 236"/>
                  <a:gd name="T39" fmla="*/ 200 h 236"/>
                  <a:gd name="T40" fmla="*/ 164 w 236"/>
                  <a:gd name="T41" fmla="*/ 226 h 236"/>
                  <a:gd name="T42" fmla="*/ 130 w 236"/>
                  <a:gd name="T43" fmla="*/ 234 h 236"/>
                  <a:gd name="T44" fmla="*/ 118 w 236"/>
                  <a:gd name="T45" fmla="*/ 236 h 236"/>
                  <a:gd name="T46" fmla="*/ 118 w 236"/>
                  <a:gd name="T47" fmla="*/ 28 h 236"/>
                  <a:gd name="T48" fmla="*/ 84 w 236"/>
                  <a:gd name="T49" fmla="*/ 36 h 236"/>
                  <a:gd name="T50" fmla="*/ 54 w 236"/>
                  <a:gd name="T51" fmla="*/ 54 h 236"/>
                  <a:gd name="T52" fmla="*/ 36 w 236"/>
                  <a:gd name="T53" fmla="*/ 82 h 236"/>
                  <a:gd name="T54" fmla="*/ 28 w 236"/>
                  <a:gd name="T55" fmla="*/ 118 h 236"/>
                  <a:gd name="T56" fmla="*/ 30 w 236"/>
                  <a:gd name="T57" fmla="*/ 136 h 236"/>
                  <a:gd name="T58" fmla="*/ 44 w 236"/>
                  <a:gd name="T59" fmla="*/ 168 h 236"/>
                  <a:gd name="T60" fmla="*/ 68 w 236"/>
                  <a:gd name="T61" fmla="*/ 192 h 236"/>
                  <a:gd name="T62" fmla="*/ 100 w 236"/>
                  <a:gd name="T63" fmla="*/ 206 h 236"/>
                  <a:gd name="T64" fmla="*/ 118 w 236"/>
                  <a:gd name="T65" fmla="*/ 208 h 236"/>
                  <a:gd name="T66" fmla="*/ 154 w 236"/>
                  <a:gd name="T67" fmla="*/ 200 h 236"/>
                  <a:gd name="T68" fmla="*/ 182 w 236"/>
                  <a:gd name="T69" fmla="*/ 182 h 236"/>
                  <a:gd name="T70" fmla="*/ 200 w 236"/>
                  <a:gd name="T71" fmla="*/ 152 h 236"/>
                  <a:gd name="T72" fmla="*/ 208 w 236"/>
                  <a:gd name="T73" fmla="*/ 118 h 236"/>
                  <a:gd name="T74" fmla="*/ 206 w 236"/>
                  <a:gd name="T75" fmla="*/ 100 h 236"/>
                  <a:gd name="T76" fmla="*/ 192 w 236"/>
                  <a:gd name="T77" fmla="*/ 68 h 236"/>
                  <a:gd name="T78" fmla="*/ 168 w 236"/>
                  <a:gd name="T79" fmla="*/ 44 h 236"/>
                  <a:gd name="T80" fmla="*/ 136 w 236"/>
                  <a:gd name="T81" fmla="*/ 30 h 236"/>
                  <a:gd name="T82" fmla="*/ 118 w 236"/>
                  <a:gd name="T83" fmla="*/ 28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6" h="236">
                    <a:moveTo>
                      <a:pt x="118" y="236"/>
                    </a:moveTo>
                    <a:lnTo>
                      <a:pt x="118" y="236"/>
                    </a:lnTo>
                    <a:lnTo>
                      <a:pt x="106" y="234"/>
                    </a:lnTo>
                    <a:lnTo>
                      <a:pt x="94" y="234"/>
                    </a:lnTo>
                    <a:lnTo>
                      <a:pt x="72" y="226"/>
                    </a:lnTo>
                    <a:lnTo>
                      <a:pt x="52" y="216"/>
                    </a:lnTo>
                    <a:lnTo>
                      <a:pt x="34" y="200"/>
                    </a:lnTo>
                    <a:lnTo>
                      <a:pt x="20" y="184"/>
                    </a:lnTo>
                    <a:lnTo>
                      <a:pt x="10" y="164"/>
                    </a:lnTo>
                    <a:lnTo>
                      <a:pt x="2" y="142"/>
                    </a:lnTo>
                    <a:lnTo>
                      <a:pt x="2" y="130"/>
                    </a:lnTo>
                    <a:lnTo>
                      <a:pt x="0" y="118"/>
                    </a:lnTo>
                    <a:lnTo>
                      <a:pt x="0" y="118"/>
                    </a:lnTo>
                    <a:lnTo>
                      <a:pt x="2" y="106"/>
                    </a:lnTo>
                    <a:lnTo>
                      <a:pt x="2" y="94"/>
                    </a:lnTo>
                    <a:lnTo>
                      <a:pt x="10" y="72"/>
                    </a:lnTo>
                    <a:lnTo>
                      <a:pt x="20" y="52"/>
                    </a:lnTo>
                    <a:lnTo>
                      <a:pt x="34" y="34"/>
                    </a:lnTo>
                    <a:lnTo>
                      <a:pt x="52" y="20"/>
                    </a:lnTo>
                    <a:lnTo>
                      <a:pt x="72" y="10"/>
                    </a:lnTo>
                    <a:lnTo>
                      <a:pt x="94" y="2"/>
                    </a:lnTo>
                    <a:lnTo>
                      <a:pt x="106" y="0"/>
                    </a:lnTo>
                    <a:lnTo>
                      <a:pt x="118" y="0"/>
                    </a:lnTo>
                    <a:lnTo>
                      <a:pt x="118" y="0"/>
                    </a:lnTo>
                    <a:lnTo>
                      <a:pt x="130" y="0"/>
                    </a:lnTo>
                    <a:lnTo>
                      <a:pt x="142" y="2"/>
                    </a:lnTo>
                    <a:lnTo>
                      <a:pt x="164" y="10"/>
                    </a:lnTo>
                    <a:lnTo>
                      <a:pt x="184" y="20"/>
                    </a:lnTo>
                    <a:lnTo>
                      <a:pt x="202" y="34"/>
                    </a:lnTo>
                    <a:lnTo>
                      <a:pt x="216" y="52"/>
                    </a:lnTo>
                    <a:lnTo>
                      <a:pt x="226" y="72"/>
                    </a:lnTo>
                    <a:lnTo>
                      <a:pt x="234" y="94"/>
                    </a:lnTo>
                    <a:lnTo>
                      <a:pt x="236" y="106"/>
                    </a:lnTo>
                    <a:lnTo>
                      <a:pt x="236" y="118"/>
                    </a:lnTo>
                    <a:lnTo>
                      <a:pt x="236" y="118"/>
                    </a:lnTo>
                    <a:lnTo>
                      <a:pt x="236" y="130"/>
                    </a:lnTo>
                    <a:lnTo>
                      <a:pt x="234" y="142"/>
                    </a:lnTo>
                    <a:lnTo>
                      <a:pt x="226" y="164"/>
                    </a:lnTo>
                    <a:lnTo>
                      <a:pt x="216" y="184"/>
                    </a:lnTo>
                    <a:lnTo>
                      <a:pt x="202" y="200"/>
                    </a:lnTo>
                    <a:lnTo>
                      <a:pt x="184" y="216"/>
                    </a:lnTo>
                    <a:lnTo>
                      <a:pt x="164" y="226"/>
                    </a:lnTo>
                    <a:lnTo>
                      <a:pt x="142" y="234"/>
                    </a:lnTo>
                    <a:lnTo>
                      <a:pt x="130" y="234"/>
                    </a:lnTo>
                    <a:lnTo>
                      <a:pt x="118" y="236"/>
                    </a:lnTo>
                    <a:lnTo>
                      <a:pt x="118" y="236"/>
                    </a:lnTo>
                    <a:close/>
                    <a:moveTo>
                      <a:pt x="118" y="28"/>
                    </a:moveTo>
                    <a:lnTo>
                      <a:pt x="118" y="28"/>
                    </a:lnTo>
                    <a:lnTo>
                      <a:pt x="100" y="30"/>
                    </a:lnTo>
                    <a:lnTo>
                      <a:pt x="84" y="36"/>
                    </a:lnTo>
                    <a:lnTo>
                      <a:pt x="68" y="44"/>
                    </a:lnTo>
                    <a:lnTo>
                      <a:pt x="54" y="54"/>
                    </a:lnTo>
                    <a:lnTo>
                      <a:pt x="44" y="68"/>
                    </a:lnTo>
                    <a:lnTo>
                      <a:pt x="36" y="82"/>
                    </a:lnTo>
                    <a:lnTo>
                      <a:pt x="30" y="100"/>
                    </a:lnTo>
                    <a:lnTo>
                      <a:pt x="28" y="118"/>
                    </a:lnTo>
                    <a:lnTo>
                      <a:pt x="28" y="118"/>
                    </a:lnTo>
                    <a:lnTo>
                      <a:pt x="30" y="136"/>
                    </a:lnTo>
                    <a:lnTo>
                      <a:pt x="36" y="152"/>
                    </a:lnTo>
                    <a:lnTo>
                      <a:pt x="44" y="168"/>
                    </a:lnTo>
                    <a:lnTo>
                      <a:pt x="54" y="182"/>
                    </a:lnTo>
                    <a:lnTo>
                      <a:pt x="68" y="192"/>
                    </a:lnTo>
                    <a:lnTo>
                      <a:pt x="84" y="200"/>
                    </a:lnTo>
                    <a:lnTo>
                      <a:pt x="100" y="206"/>
                    </a:lnTo>
                    <a:lnTo>
                      <a:pt x="118" y="208"/>
                    </a:lnTo>
                    <a:lnTo>
                      <a:pt x="118" y="208"/>
                    </a:lnTo>
                    <a:lnTo>
                      <a:pt x="136" y="206"/>
                    </a:lnTo>
                    <a:lnTo>
                      <a:pt x="154" y="200"/>
                    </a:lnTo>
                    <a:lnTo>
                      <a:pt x="168" y="192"/>
                    </a:lnTo>
                    <a:lnTo>
                      <a:pt x="182" y="182"/>
                    </a:lnTo>
                    <a:lnTo>
                      <a:pt x="192" y="168"/>
                    </a:lnTo>
                    <a:lnTo>
                      <a:pt x="200" y="152"/>
                    </a:lnTo>
                    <a:lnTo>
                      <a:pt x="206" y="136"/>
                    </a:lnTo>
                    <a:lnTo>
                      <a:pt x="208" y="118"/>
                    </a:lnTo>
                    <a:lnTo>
                      <a:pt x="208" y="118"/>
                    </a:lnTo>
                    <a:lnTo>
                      <a:pt x="206" y="100"/>
                    </a:lnTo>
                    <a:lnTo>
                      <a:pt x="200" y="82"/>
                    </a:lnTo>
                    <a:lnTo>
                      <a:pt x="192" y="68"/>
                    </a:lnTo>
                    <a:lnTo>
                      <a:pt x="182" y="54"/>
                    </a:lnTo>
                    <a:lnTo>
                      <a:pt x="168" y="44"/>
                    </a:lnTo>
                    <a:lnTo>
                      <a:pt x="154" y="36"/>
                    </a:lnTo>
                    <a:lnTo>
                      <a:pt x="136" y="30"/>
                    </a:lnTo>
                    <a:lnTo>
                      <a:pt x="118" y="28"/>
                    </a:lnTo>
                    <a:lnTo>
                      <a:pt x="118"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Segoe UI"/>
                  <a:ea typeface="+mn-ea"/>
                  <a:cs typeface="+mn-cs"/>
                </a:endParaRPr>
              </a:p>
            </p:txBody>
          </p:sp>
          <p:sp>
            <p:nvSpPr>
              <p:cNvPr id="390" name="Freeform 8"/>
              <p:cNvSpPr>
                <a:spLocks noEditPoints="1"/>
              </p:cNvSpPr>
              <p:nvPr/>
            </p:nvSpPr>
            <p:spPr bwMode="auto">
              <a:xfrm>
                <a:off x="6817360" y="7567432"/>
                <a:ext cx="476250" cy="523875"/>
              </a:xfrm>
              <a:custGeom>
                <a:avLst/>
                <a:gdLst>
                  <a:gd name="T0" fmla="*/ 46 w 300"/>
                  <a:gd name="T1" fmla="*/ 330 h 330"/>
                  <a:gd name="T2" fmla="*/ 32 w 300"/>
                  <a:gd name="T3" fmla="*/ 158 h 330"/>
                  <a:gd name="T4" fmla="*/ 22 w 300"/>
                  <a:gd name="T5" fmla="*/ 114 h 330"/>
                  <a:gd name="T6" fmla="*/ 4 w 300"/>
                  <a:gd name="T7" fmla="*/ 70 h 330"/>
                  <a:gd name="T8" fmla="*/ 6 w 300"/>
                  <a:gd name="T9" fmla="*/ 54 h 330"/>
                  <a:gd name="T10" fmla="*/ 18 w 300"/>
                  <a:gd name="T11" fmla="*/ 42 h 330"/>
                  <a:gd name="T12" fmla="*/ 44 w 300"/>
                  <a:gd name="T13" fmla="*/ 22 h 330"/>
                  <a:gd name="T14" fmla="*/ 74 w 300"/>
                  <a:gd name="T15" fmla="*/ 8 h 330"/>
                  <a:gd name="T16" fmla="*/ 106 w 300"/>
                  <a:gd name="T17" fmla="*/ 2 h 330"/>
                  <a:gd name="T18" fmla="*/ 122 w 300"/>
                  <a:gd name="T19" fmla="*/ 0 h 330"/>
                  <a:gd name="T20" fmla="*/ 154 w 300"/>
                  <a:gd name="T21" fmla="*/ 4 h 330"/>
                  <a:gd name="T22" fmla="*/ 182 w 300"/>
                  <a:gd name="T23" fmla="*/ 14 h 330"/>
                  <a:gd name="T24" fmla="*/ 210 w 300"/>
                  <a:gd name="T25" fmla="*/ 28 h 330"/>
                  <a:gd name="T26" fmla="*/ 232 w 300"/>
                  <a:gd name="T27" fmla="*/ 48 h 330"/>
                  <a:gd name="T28" fmla="*/ 252 w 300"/>
                  <a:gd name="T29" fmla="*/ 72 h 330"/>
                  <a:gd name="T30" fmla="*/ 268 w 300"/>
                  <a:gd name="T31" fmla="*/ 98 h 330"/>
                  <a:gd name="T32" fmla="*/ 280 w 300"/>
                  <a:gd name="T33" fmla="*/ 130 h 330"/>
                  <a:gd name="T34" fmla="*/ 284 w 300"/>
                  <a:gd name="T35" fmla="*/ 162 h 330"/>
                  <a:gd name="T36" fmla="*/ 72 w 300"/>
                  <a:gd name="T37" fmla="*/ 302 h 330"/>
                  <a:gd name="T38" fmla="*/ 256 w 300"/>
                  <a:gd name="T39" fmla="*/ 164 h 330"/>
                  <a:gd name="T40" fmla="*/ 252 w 300"/>
                  <a:gd name="T41" fmla="*/ 140 h 330"/>
                  <a:gd name="T42" fmla="*/ 232 w 300"/>
                  <a:gd name="T43" fmla="*/ 92 h 330"/>
                  <a:gd name="T44" fmla="*/ 208 w 300"/>
                  <a:gd name="T45" fmla="*/ 62 h 330"/>
                  <a:gd name="T46" fmla="*/ 188 w 300"/>
                  <a:gd name="T47" fmla="*/ 46 h 330"/>
                  <a:gd name="T48" fmla="*/ 164 w 300"/>
                  <a:gd name="T49" fmla="*/ 36 h 330"/>
                  <a:gd name="T50" fmla="*/ 136 w 300"/>
                  <a:gd name="T51" fmla="*/ 30 h 330"/>
                  <a:gd name="T52" fmla="*/ 122 w 300"/>
                  <a:gd name="T53" fmla="*/ 28 h 330"/>
                  <a:gd name="T54" fmla="*/ 98 w 300"/>
                  <a:gd name="T55" fmla="*/ 32 h 330"/>
                  <a:gd name="T56" fmla="*/ 52 w 300"/>
                  <a:gd name="T57" fmla="*/ 50 h 330"/>
                  <a:gd name="T58" fmla="*/ 34 w 300"/>
                  <a:gd name="T59" fmla="*/ 66 h 330"/>
                  <a:gd name="T60" fmla="*/ 52 w 300"/>
                  <a:gd name="T61" fmla="*/ 110 h 330"/>
                  <a:gd name="T62" fmla="*/ 60 w 300"/>
                  <a:gd name="T63" fmla="*/ 156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00" h="330">
                    <a:moveTo>
                      <a:pt x="300" y="330"/>
                    </a:moveTo>
                    <a:lnTo>
                      <a:pt x="46" y="330"/>
                    </a:lnTo>
                    <a:lnTo>
                      <a:pt x="32" y="158"/>
                    </a:lnTo>
                    <a:lnTo>
                      <a:pt x="32" y="158"/>
                    </a:lnTo>
                    <a:lnTo>
                      <a:pt x="28" y="136"/>
                    </a:lnTo>
                    <a:lnTo>
                      <a:pt x="22" y="114"/>
                    </a:lnTo>
                    <a:lnTo>
                      <a:pt x="14" y="92"/>
                    </a:lnTo>
                    <a:lnTo>
                      <a:pt x="4" y="70"/>
                    </a:lnTo>
                    <a:lnTo>
                      <a:pt x="0" y="62"/>
                    </a:lnTo>
                    <a:lnTo>
                      <a:pt x="6" y="54"/>
                    </a:lnTo>
                    <a:lnTo>
                      <a:pt x="6" y="54"/>
                    </a:lnTo>
                    <a:lnTo>
                      <a:pt x="18" y="42"/>
                    </a:lnTo>
                    <a:lnTo>
                      <a:pt x="30" y="32"/>
                    </a:lnTo>
                    <a:lnTo>
                      <a:pt x="44" y="22"/>
                    </a:lnTo>
                    <a:lnTo>
                      <a:pt x="58" y="14"/>
                    </a:lnTo>
                    <a:lnTo>
                      <a:pt x="74" y="8"/>
                    </a:lnTo>
                    <a:lnTo>
                      <a:pt x="90" y="4"/>
                    </a:lnTo>
                    <a:lnTo>
                      <a:pt x="106" y="2"/>
                    </a:lnTo>
                    <a:lnTo>
                      <a:pt x="122" y="0"/>
                    </a:lnTo>
                    <a:lnTo>
                      <a:pt x="122" y="0"/>
                    </a:lnTo>
                    <a:lnTo>
                      <a:pt x="138" y="2"/>
                    </a:lnTo>
                    <a:lnTo>
                      <a:pt x="154" y="4"/>
                    </a:lnTo>
                    <a:lnTo>
                      <a:pt x="168" y="8"/>
                    </a:lnTo>
                    <a:lnTo>
                      <a:pt x="182" y="14"/>
                    </a:lnTo>
                    <a:lnTo>
                      <a:pt x="196" y="20"/>
                    </a:lnTo>
                    <a:lnTo>
                      <a:pt x="210" y="28"/>
                    </a:lnTo>
                    <a:lnTo>
                      <a:pt x="222" y="38"/>
                    </a:lnTo>
                    <a:lnTo>
                      <a:pt x="232" y="48"/>
                    </a:lnTo>
                    <a:lnTo>
                      <a:pt x="244" y="58"/>
                    </a:lnTo>
                    <a:lnTo>
                      <a:pt x="252" y="72"/>
                    </a:lnTo>
                    <a:lnTo>
                      <a:pt x="260" y="84"/>
                    </a:lnTo>
                    <a:lnTo>
                      <a:pt x="268" y="98"/>
                    </a:lnTo>
                    <a:lnTo>
                      <a:pt x="274" y="114"/>
                    </a:lnTo>
                    <a:lnTo>
                      <a:pt x="280" y="130"/>
                    </a:lnTo>
                    <a:lnTo>
                      <a:pt x="282" y="146"/>
                    </a:lnTo>
                    <a:lnTo>
                      <a:pt x="284" y="162"/>
                    </a:lnTo>
                    <a:lnTo>
                      <a:pt x="300" y="330"/>
                    </a:lnTo>
                    <a:close/>
                    <a:moveTo>
                      <a:pt x="72" y="302"/>
                    </a:moveTo>
                    <a:lnTo>
                      <a:pt x="268" y="302"/>
                    </a:lnTo>
                    <a:lnTo>
                      <a:pt x="256" y="164"/>
                    </a:lnTo>
                    <a:lnTo>
                      <a:pt x="256" y="164"/>
                    </a:lnTo>
                    <a:lnTo>
                      <a:pt x="252" y="140"/>
                    </a:lnTo>
                    <a:lnTo>
                      <a:pt x="244" y="114"/>
                    </a:lnTo>
                    <a:lnTo>
                      <a:pt x="232" y="92"/>
                    </a:lnTo>
                    <a:lnTo>
                      <a:pt x="216" y="72"/>
                    </a:lnTo>
                    <a:lnTo>
                      <a:pt x="208" y="62"/>
                    </a:lnTo>
                    <a:lnTo>
                      <a:pt x="198" y="54"/>
                    </a:lnTo>
                    <a:lnTo>
                      <a:pt x="188" y="46"/>
                    </a:lnTo>
                    <a:lnTo>
                      <a:pt x="176" y="40"/>
                    </a:lnTo>
                    <a:lnTo>
                      <a:pt x="164" y="36"/>
                    </a:lnTo>
                    <a:lnTo>
                      <a:pt x="150" y="32"/>
                    </a:lnTo>
                    <a:lnTo>
                      <a:pt x="136" y="30"/>
                    </a:lnTo>
                    <a:lnTo>
                      <a:pt x="122" y="28"/>
                    </a:lnTo>
                    <a:lnTo>
                      <a:pt x="122" y="28"/>
                    </a:lnTo>
                    <a:lnTo>
                      <a:pt x="110" y="30"/>
                    </a:lnTo>
                    <a:lnTo>
                      <a:pt x="98" y="32"/>
                    </a:lnTo>
                    <a:lnTo>
                      <a:pt x="74" y="38"/>
                    </a:lnTo>
                    <a:lnTo>
                      <a:pt x="52" y="50"/>
                    </a:lnTo>
                    <a:lnTo>
                      <a:pt x="34" y="66"/>
                    </a:lnTo>
                    <a:lnTo>
                      <a:pt x="34" y="66"/>
                    </a:lnTo>
                    <a:lnTo>
                      <a:pt x="44" y="88"/>
                    </a:lnTo>
                    <a:lnTo>
                      <a:pt x="52" y="110"/>
                    </a:lnTo>
                    <a:lnTo>
                      <a:pt x="56" y="132"/>
                    </a:lnTo>
                    <a:lnTo>
                      <a:pt x="60" y="156"/>
                    </a:lnTo>
                    <a:lnTo>
                      <a:pt x="72" y="3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Segoe UI"/>
                  <a:ea typeface="+mn-ea"/>
                  <a:cs typeface="+mn-cs"/>
                </a:endParaRPr>
              </a:p>
            </p:txBody>
          </p:sp>
        </p:grpSp>
        <p:grpSp>
          <p:nvGrpSpPr>
            <p:cNvPr id="370" name="Group 369"/>
            <p:cNvGrpSpPr/>
            <p:nvPr/>
          </p:nvGrpSpPr>
          <p:grpSpPr>
            <a:xfrm>
              <a:off x="10034296" y="5129436"/>
              <a:ext cx="385751" cy="482188"/>
              <a:chOff x="2954338" y="6831013"/>
              <a:chExt cx="1041400" cy="1301750"/>
            </a:xfrm>
            <a:solidFill>
              <a:srgbClr val="0078D7"/>
            </a:solidFill>
          </p:grpSpPr>
          <p:sp>
            <p:nvSpPr>
              <p:cNvPr id="385" name="Freeform 36"/>
              <p:cNvSpPr>
                <a:spLocks noEditPoints="1"/>
              </p:cNvSpPr>
              <p:nvPr/>
            </p:nvSpPr>
            <p:spPr bwMode="auto">
              <a:xfrm>
                <a:off x="3195638" y="7329488"/>
                <a:ext cx="390525" cy="393700"/>
              </a:xfrm>
              <a:custGeom>
                <a:avLst/>
                <a:gdLst>
                  <a:gd name="T0" fmla="*/ 122 w 246"/>
                  <a:gd name="T1" fmla="*/ 248 h 248"/>
                  <a:gd name="T2" fmla="*/ 98 w 246"/>
                  <a:gd name="T3" fmla="*/ 244 h 248"/>
                  <a:gd name="T4" fmla="*/ 74 w 246"/>
                  <a:gd name="T5" fmla="*/ 238 h 248"/>
                  <a:gd name="T6" fmla="*/ 36 w 246"/>
                  <a:gd name="T7" fmla="*/ 210 h 248"/>
                  <a:gd name="T8" fmla="*/ 8 w 246"/>
                  <a:gd name="T9" fmla="*/ 172 h 248"/>
                  <a:gd name="T10" fmla="*/ 2 w 246"/>
                  <a:gd name="T11" fmla="*/ 148 h 248"/>
                  <a:gd name="T12" fmla="*/ 0 w 246"/>
                  <a:gd name="T13" fmla="*/ 124 h 248"/>
                  <a:gd name="T14" fmla="*/ 0 w 246"/>
                  <a:gd name="T15" fmla="*/ 112 h 248"/>
                  <a:gd name="T16" fmla="*/ 4 w 246"/>
                  <a:gd name="T17" fmla="*/ 88 h 248"/>
                  <a:gd name="T18" fmla="*/ 20 w 246"/>
                  <a:gd name="T19" fmla="*/ 56 h 248"/>
                  <a:gd name="T20" fmla="*/ 54 w 246"/>
                  <a:gd name="T21" fmla="*/ 22 h 248"/>
                  <a:gd name="T22" fmla="*/ 86 w 246"/>
                  <a:gd name="T23" fmla="*/ 6 h 248"/>
                  <a:gd name="T24" fmla="*/ 110 w 246"/>
                  <a:gd name="T25" fmla="*/ 2 h 248"/>
                  <a:gd name="T26" fmla="*/ 122 w 246"/>
                  <a:gd name="T27" fmla="*/ 0 h 248"/>
                  <a:gd name="T28" fmla="*/ 148 w 246"/>
                  <a:gd name="T29" fmla="*/ 4 h 248"/>
                  <a:gd name="T30" fmla="*/ 170 w 246"/>
                  <a:gd name="T31" fmla="*/ 10 h 248"/>
                  <a:gd name="T32" fmla="*/ 210 w 246"/>
                  <a:gd name="T33" fmla="*/ 36 h 248"/>
                  <a:gd name="T34" fmla="*/ 236 w 246"/>
                  <a:gd name="T35" fmla="*/ 76 h 248"/>
                  <a:gd name="T36" fmla="*/ 242 w 246"/>
                  <a:gd name="T37" fmla="*/ 100 h 248"/>
                  <a:gd name="T38" fmla="*/ 246 w 246"/>
                  <a:gd name="T39" fmla="*/ 124 h 248"/>
                  <a:gd name="T40" fmla="*/ 244 w 246"/>
                  <a:gd name="T41" fmla="*/ 136 h 248"/>
                  <a:gd name="T42" fmla="*/ 240 w 246"/>
                  <a:gd name="T43" fmla="*/ 160 h 248"/>
                  <a:gd name="T44" fmla="*/ 224 w 246"/>
                  <a:gd name="T45" fmla="*/ 192 h 248"/>
                  <a:gd name="T46" fmla="*/ 192 w 246"/>
                  <a:gd name="T47" fmla="*/ 226 h 248"/>
                  <a:gd name="T48" fmla="*/ 158 w 246"/>
                  <a:gd name="T49" fmla="*/ 242 h 248"/>
                  <a:gd name="T50" fmla="*/ 134 w 246"/>
                  <a:gd name="T51" fmla="*/ 246 h 248"/>
                  <a:gd name="T52" fmla="*/ 122 w 246"/>
                  <a:gd name="T53" fmla="*/ 248 h 248"/>
                  <a:gd name="T54" fmla="*/ 122 w 246"/>
                  <a:gd name="T55" fmla="*/ 28 h 248"/>
                  <a:gd name="T56" fmla="*/ 86 w 246"/>
                  <a:gd name="T57" fmla="*/ 36 h 248"/>
                  <a:gd name="T58" fmla="*/ 56 w 246"/>
                  <a:gd name="T59" fmla="*/ 56 h 248"/>
                  <a:gd name="T60" fmla="*/ 34 w 246"/>
                  <a:gd name="T61" fmla="*/ 86 h 248"/>
                  <a:gd name="T62" fmla="*/ 28 w 246"/>
                  <a:gd name="T63" fmla="*/ 124 h 248"/>
                  <a:gd name="T64" fmla="*/ 30 w 246"/>
                  <a:gd name="T65" fmla="*/ 144 h 248"/>
                  <a:gd name="T66" fmla="*/ 44 w 246"/>
                  <a:gd name="T67" fmla="*/ 178 h 248"/>
                  <a:gd name="T68" fmla="*/ 70 w 246"/>
                  <a:gd name="T69" fmla="*/ 202 h 248"/>
                  <a:gd name="T70" fmla="*/ 104 w 246"/>
                  <a:gd name="T71" fmla="*/ 218 h 248"/>
                  <a:gd name="T72" fmla="*/ 122 w 246"/>
                  <a:gd name="T73" fmla="*/ 220 h 248"/>
                  <a:gd name="T74" fmla="*/ 160 w 246"/>
                  <a:gd name="T75" fmla="*/ 212 h 248"/>
                  <a:gd name="T76" fmla="*/ 190 w 246"/>
                  <a:gd name="T77" fmla="*/ 192 h 248"/>
                  <a:gd name="T78" fmla="*/ 210 w 246"/>
                  <a:gd name="T79" fmla="*/ 160 h 248"/>
                  <a:gd name="T80" fmla="*/ 218 w 246"/>
                  <a:gd name="T81" fmla="*/ 124 h 248"/>
                  <a:gd name="T82" fmla="*/ 216 w 246"/>
                  <a:gd name="T83" fmla="*/ 104 h 248"/>
                  <a:gd name="T84" fmla="*/ 202 w 246"/>
                  <a:gd name="T85" fmla="*/ 70 h 248"/>
                  <a:gd name="T86" fmla="*/ 176 w 246"/>
                  <a:gd name="T87" fmla="*/ 46 h 248"/>
                  <a:gd name="T88" fmla="*/ 142 w 246"/>
                  <a:gd name="T89" fmla="*/ 30 h 248"/>
                  <a:gd name="T90" fmla="*/ 122 w 246"/>
                  <a:gd name="T91" fmla="*/ 28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46" h="248">
                    <a:moveTo>
                      <a:pt x="122" y="248"/>
                    </a:moveTo>
                    <a:lnTo>
                      <a:pt x="122" y="248"/>
                    </a:lnTo>
                    <a:lnTo>
                      <a:pt x="110" y="246"/>
                    </a:lnTo>
                    <a:lnTo>
                      <a:pt x="98" y="244"/>
                    </a:lnTo>
                    <a:lnTo>
                      <a:pt x="86" y="242"/>
                    </a:lnTo>
                    <a:lnTo>
                      <a:pt x="74" y="238"/>
                    </a:lnTo>
                    <a:lnTo>
                      <a:pt x="54" y="226"/>
                    </a:lnTo>
                    <a:lnTo>
                      <a:pt x="36" y="210"/>
                    </a:lnTo>
                    <a:lnTo>
                      <a:pt x="20" y="192"/>
                    </a:lnTo>
                    <a:lnTo>
                      <a:pt x="8" y="172"/>
                    </a:lnTo>
                    <a:lnTo>
                      <a:pt x="4" y="160"/>
                    </a:lnTo>
                    <a:lnTo>
                      <a:pt x="2" y="148"/>
                    </a:lnTo>
                    <a:lnTo>
                      <a:pt x="0" y="136"/>
                    </a:lnTo>
                    <a:lnTo>
                      <a:pt x="0" y="124"/>
                    </a:lnTo>
                    <a:lnTo>
                      <a:pt x="0" y="124"/>
                    </a:lnTo>
                    <a:lnTo>
                      <a:pt x="0" y="112"/>
                    </a:lnTo>
                    <a:lnTo>
                      <a:pt x="2" y="100"/>
                    </a:lnTo>
                    <a:lnTo>
                      <a:pt x="4" y="88"/>
                    </a:lnTo>
                    <a:lnTo>
                      <a:pt x="8" y="76"/>
                    </a:lnTo>
                    <a:lnTo>
                      <a:pt x="20" y="56"/>
                    </a:lnTo>
                    <a:lnTo>
                      <a:pt x="36" y="36"/>
                    </a:lnTo>
                    <a:lnTo>
                      <a:pt x="54" y="22"/>
                    </a:lnTo>
                    <a:lnTo>
                      <a:pt x="74" y="10"/>
                    </a:lnTo>
                    <a:lnTo>
                      <a:pt x="86" y="6"/>
                    </a:lnTo>
                    <a:lnTo>
                      <a:pt x="98" y="4"/>
                    </a:lnTo>
                    <a:lnTo>
                      <a:pt x="110" y="2"/>
                    </a:lnTo>
                    <a:lnTo>
                      <a:pt x="122" y="0"/>
                    </a:lnTo>
                    <a:lnTo>
                      <a:pt x="122" y="0"/>
                    </a:lnTo>
                    <a:lnTo>
                      <a:pt x="134" y="2"/>
                    </a:lnTo>
                    <a:lnTo>
                      <a:pt x="148" y="4"/>
                    </a:lnTo>
                    <a:lnTo>
                      <a:pt x="158" y="6"/>
                    </a:lnTo>
                    <a:lnTo>
                      <a:pt x="170" y="10"/>
                    </a:lnTo>
                    <a:lnTo>
                      <a:pt x="192" y="22"/>
                    </a:lnTo>
                    <a:lnTo>
                      <a:pt x="210" y="36"/>
                    </a:lnTo>
                    <a:lnTo>
                      <a:pt x="224" y="56"/>
                    </a:lnTo>
                    <a:lnTo>
                      <a:pt x="236" y="76"/>
                    </a:lnTo>
                    <a:lnTo>
                      <a:pt x="240" y="88"/>
                    </a:lnTo>
                    <a:lnTo>
                      <a:pt x="242" y="100"/>
                    </a:lnTo>
                    <a:lnTo>
                      <a:pt x="244" y="112"/>
                    </a:lnTo>
                    <a:lnTo>
                      <a:pt x="246" y="124"/>
                    </a:lnTo>
                    <a:lnTo>
                      <a:pt x="246" y="124"/>
                    </a:lnTo>
                    <a:lnTo>
                      <a:pt x="244" y="136"/>
                    </a:lnTo>
                    <a:lnTo>
                      <a:pt x="242" y="148"/>
                    </a:lnTo>
                    <a:lnTo>
                      <a:pt x="240" y="160"/>
                    </a:lnTo>
                    <a:lnTo>
                      <a:pt x="236" y="172"/>
                    </a:lnTo>
                    <a:lnTo>
                      <a:pt x="224" y="192"/>
                    </a:lnTo>
                    <a:lnTo>
                      <a:pt x="210" y="210"/>
                    </a:lnTo>
                    <a:lnTo>
                      <a:pt x="192" y="226"/>
                    </a:lnTo>
                    <a:lnTo>
                      <a:pt x="170" y="238"/>
                    </a:lnTo>
                    <a:lnTo>
                      <a:pt x="158" y="242"/>
                    </a:lnTo>
                    <a:lnTo>
                      <a:pt x="148" y="244"/>
                    </a:lnTo>
                    <a:lnTo>
                      <a:pt x="134" y="246"/>
                    </a:lnTo>
                    <a:lnTo>
                      <a:pt x="122" y="248"/>
                    </a:lnTo>
                    <a:lnTo>
                      <a:pt x="122" y="248"/>
                    </a:lnTo>
                    <a:close/>
                    <a:moveTo>
                      <a:pt x="122" y="28"/>
                    </a:moveTo>
                    <a:lnTo>
                      <a:pt x="122" y="28"/>
                    </a:lnTo>
                    <a:lnTo>
                      <a:pt x="104" y="30"/>
                    </a:lnTo>
                    <a:lnTo>
                      <a:pt x="86" y="36"/>
                    </a:lnTo>
                    <a:lnTo>
                      <a:pt x="70" y="46"/>
                    </a:lnTo>
                    <a:lnTo>
                      <a:pt x="56" y="56"/>
                    </a:lnTo>
                    <a:lnTo>
                      <a:pt x="44" y="70"/>
                    </a:lnTo>
                    <a:lnTo>
                      <a:pt x="34" y="86"/>
                    </a:lnTo>
                    <a:lnTo>
                      <a:pt x="30" y="104"/>
                    </a:lnTo>
                    <a:lnTo>
                      <a:pt x="28" y="124"/>
                    </a:lnTo>
                    <a:lnTo>
                      <a:pt x="28" y="124"/>
                    </a:lnTo>
                    <a:lnTo>
                      <a:pt x="30" y="144"/>
                    </a:lnTo>
                    <a:lnTo>
                      <a:pt x="34" y="160"/>
                    </a:lnTo>
                    <a:lnTo>
                      <a:pt x="44" y="178"/>
                    </a:lnTo>
                    <a:lnTo>
                      <a:pt x="56" y="192"/>
                    </a:lnTo>
                    <a:lnTo>
                      <a:pt x="70" y="202"/>
                    </a:lnTo>
                    <a:lnTo>
                      <a:pt x="86" y="212"/>
                    </a:lnTo>
                    <a:lnTo>
                      <a:pt x="104" y="218"/>
                    </a:lnTo>
                    <a:lnTo>
                      <a:pt x="122" y="220"/>
                    </a:lnTo>
                    <a:lnTo>
                      <a:pt x="122" y="220"/>
                    </a:lnTo>
                    <a:lnTo>
                      <a:pt x="142" y="218"/>
                    </a:lnTo>
                    <a:lnTo>
                      <a:pt x="160" y="212"/>
                    </a:lnTo>
                    <a:lnTo>
                      <a:pt x="176" y="202"/>
                    </a:lnTo>
                    <a:lnTo>
                      <a:pt x="190" y="192"/>
                    </a:lnTo>
                    <a:lnTo>
                      <a:pt x="202" y="178"/>
                    </a:lnTo>
                    <a:lnTo>
                      <a:pt x="210" y="160"/>
                    </a:lnTo>
                    <a:lnTo>
                      <a:pt x="216" y="144"/>
                    </a:lnTo>
                    <a:lnTo>
                      <a:pt x="218" y="124"/>
                    </a:lnTo>
                    <a:lnTo>
                      <a:pt x="218" y="124"/>
                    </a:lnTo>
                    <a:lnTo>
                      <a:pt x="216" y="104"/>
                    </a:lnTo>
                    <a:lnTo>
                      <a:pt x="210" y="86"/>
                    </a:lnTo>
                    <a:lnTo>
                      <a:pt x="202" y="70"/>
                    </a:lnTo>
                    <a:lnTo>
                      <a:pt x="190" y="56"/>
                    </a:lnTo>
                    <a:lnTo>
                      <a:pt x="176" y="46"/>
                    </a:lnTo>
                    <a:lnTo>
                      <a:pt x="160" y="36"/>
                    </a:lnTo>
                    <a:lnTo>
                      <a:pt x="142" y="30"/>
                    </a:lnTo>
                    <a:lnTo>
                      <a:pt x="122" y="28"/>
                    </a:lnTo>
                    <a:lnTo>
                      <a:pt x="122" y="28"/>
                    </a:lnTo>
                    <a:close/>
                  </a:path>
                </a:pathLst>
              </a:custGeom>
              <a:grpFill/>
              <a:ln>
                <a:noFill/>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Segoe UI"/>
                  <a:ea typeface="+mn-ea"/>
                  <a:cs typeface="+mn-cs"/>
                </a:endParaRPr>
              </a:p>
            </p:txBody>
          </p:sp>
          <p:sp>
            <p:nvSpPr>
              <p:cNvPr id="386" name="Freeform 37"/>
              <p:cNvSpPr>
                <a:spLocks/>
              </p:cNvSpPr>
              <p:nvPr/>
            </p:nvSpPr>
            <p:spPr bwMode="auto">
              <a:xfrm>
                <a:off x="2954338" y="6831013"/>
                <a:ext cx="1041400" cy="1301750"/>
              </a:xfrm>
              <a:custGeom>
                <a:avLst/>
                <a:gdLst>
                  <a:gd name="T0" fmla="*/ 114 w 656"/>
                  <a:gd name="T1" fmla="*/ 784 h 820"/>
                  <a:gd name="T2" fmla="*/ 80 w 656"/>
                  <a:gd name="T3" fmla="*/ 760 h 820"/>
                  <a:gd name="T4" fmla="*/ 172 w 656"/>
                  <a:gd name="T5" fmla="*/ 608 h 820"/>
                  <a:gd name="T6" fmla="*/ 238 w 656"/>
                  <a:gd name="T7" fmla="*/ 672 h 820"/>
                  <a:gd name="T8" fmla="*/ 300 w 656"/>
                  <a:gd name="T9" fmla="*/ 684 h 820"/>
                  <a:gd name="T10" fmla="*/ 328 w 656"/>
                  <a:gd name="T11" fmla="*/ 628 h 820"/>
                  <a:gd name="T12" fmla="*/ 416 w 656"/>
                  <a:gd name="T13" fmla="*/ 630 h 820"/>
                  <a:gd name="T14" fmla="*/ 466 w 656"/>
                  <a:gd name="T15" fmla="*/ 592 h 820"/>
                  <a:gd name="T16" fmla="*/ 446 w 656"/>
                  <a:gd name="T17" fmla="*/ 536 h 820"/>
                  <a:gd name="T18" fmla="*/ 512 w 656"/>
                  <a:gd name="T19" fmla="*/ 474 h 820"/>
                  <a:gd name="T20" fmla="*/ 518 w 656"/>
                  <a:gd name="T21" fmla="*/ 406 h 820"/>
                  <a:gd name="T22" fmla="*/ 464 w 656"/>
                  <a:gd name="T23" fmla="*/ 386 h 820"/>
                  <a:gd name="T24" fmla="*/ 466 w 656"/>
                  <a:gd name="T25" fmla="*/ 296 h 820"/>
                  <a:gd name="T26" fmla="*/ 424 w 656"/>
                  <a:gd name="T27" fmla="*/ 244 h 820"/>
                  <a:gd name="T28" fmla="*/ 372 w 656"/>
                  <a:gd name="T29" fmla="*/ 266 h 820"/>
                  <a:gd name="T30" fmla="*/ 310 w 656"/>
                  <a:gd name="T31" fmla="*/ 200 h 820"/>
                  <a:gd name="T32" fmla="*/ 240 w 656"/>
                  <a:gd name="T33" fmla="*/ 198 h 820"/>
                  <a:gd name="T34" fmla="*/ 198 w 656"/>
                  <a:gd name="T35" fmla="*/ 256 h 820"/>
                  <a:gd name="T36" fmla="*/ 128 w 656"/>
                  <a:gd name="T37" fmla="*/ 244 h 820"/>
                  <a:gd name="T38" fmla="*/ 82 w 656"/>
                  <a:gd name="T39" fmla="*/ 296 h 820"/>
                  <a:gd name="T40" fmla="*/ 84 w 656"/>
                  <a:gd name="T41" fmla="*/ 386 h 820"/>
                  <a:gd name="T42" fmla="*/ 32 w 656"/>
                  <a:gd name="T43" fmla="*/ 406 h 820"/>
                  <a:gd name="T44" fmla="*/ 38 w 656"/>
                  <a:gd name="T45" fmla="*/ 474 h 820"/>
                  <a:gd name="T46" fmla="*/ 102 w 656"/>
                  <a:gd name="T47" fmla="*/ 536 h 820"/>
                  <a:gd name="T48" fmla="*/ 78 w 656"/>
                  <a:gd name="T49" fmla="*/ 550 h 820"/>
                  <a:gd name="T50" fmla="*/ 10 w 656"/>
                  <a:gd name="T51" fmla="*/ 488 h 820"/>
                  <a:gd name="T52" fmla="*/ 6 w 656"/>
                  <a:gd name="T53" fmla="*/ 394 h 820"/>
                  <a:gd name="T54" fmla="*/ 74 w 656"/>
                  <a:gd name="T55" fmla="*/ 334 h 820"/>
                  <a:gd name="T56" fmla="*/ 60 w 656"/>
                  <a:gd name="T57" fmla="*/ 264 h 820"/>
                  <a:gd name="T58" fmla="*/ 138 w 656"/>
                  <a:gd name="T59" fmla="*/ 218 h 820"/>
                  <a:gd name="T60" fmla="*/ 212 w 656"/>
                  <a:gd name="T61" fmla="*/ 192 h 820"/>
                  <a:gd name="T62" fmla="*/ 296 w 656"/>
                  <a:gd name="T63" fmla="*/ 164 h 820"/>
                  <a:gd name="T64" fmla="*/ 342 w 656"/>
                  <a:gd name="T65" fmla="*/ 222 h 820"/>
                  <a:gd name="T66" fmla="*/ 426 w 656"/>
                  <a:gd name="T67" fmla="*/ 216 h 820"/>
                  <a:gd name="T68" fmla="*/ 494 w 656"/>
                  <a:gd name="T69" fmla="*/ 278 h 820"/>
                  <a:gd name="T70" fmla="*/ 490 w 656"/>
                  <a:gd name="T71" fmla="*/ 370 h 820"/>
                  <a:gd name="T72" fmla="*/ 548 w 656"/>
                  <a:gd name="T73" fmla="*/ 410 h 820"/>
                  <a:gd name="T74" fmla="*/ 528 w 656"/>
                  <a:gd name="T75" fmla="*/ 498 h 820"/>
                  <a:gd name="T76" fmla="*/ 492 w 656"/>
                  <a:gd name="T77" fmla="*/ 568 h 820"/>
                  <a:gd name="T78" fmla="*/ 452 w 656"/>
                  <a:gd name="T79" fmla="*/ 646 h 820"/>
                  <a:gd name="T80" fmla="*/ 398 w 656"/>
                  <a:gd name="T81" fmla="*/ 652 h 820"/>
                  <a:gd name="T82" fmla="*/ 330 w 656"/>
                  <a:gd name="T83" fmla="*/ 696 h 820"/>
                  <a:gd name="T84" fmla="*/ 238 w 656"/>
                  <a:gd name="T85" fmla="*/ 710 h 820"/>
                  <a:gd name="T86" fmla="*/ 176 w 656"/>
                  <a:gd name="T87" fmla="*/ 640 h 820"/>
                  <a:gd name="T88" fmla="*/ 232 w 656"/>
                  <a:gd name="T89" fmla="*/ 788 h 820"/>
                  <a:gd name="T90" fmla="*/ 472 w 656"/>
                  <a:gd name="T91" fmla="*/ 730 h 820"/>
                  <a:gd name="T92" fmla="*/ 626 w 656"/>
                  <a:gd name="T93" fmla="*/ 474 h 820"/>
                  <a:gd name="T94" fmla="*/ 546 w 656"/>
                  <a:gd name="T95" fmla="*/ 214 h 820"/>
                  <a:gd name="T96" fmla="*/ 274 w 656"/>
                  <a:gd name="T97" fmla="*/ 84 h 820"/>
                  <a:gd name="T98" fmla="*/ 186 w 656"/>
                  <a:gd name="T99" fmla="*/ 170 h 820"/>
                  <a:gd name="T100" fmla="*/ 30 w 656"/>
                  <a:gd name="T101" fmla="*/ 136 h 820"/>
                  <a:gd name="T102" fmla="*/ 124 w 656"/>
                  <a:gd name="T103" fmla="*/ 2 h 820"/>
                  <a:gd name="T104" fmla="*/ 130 w 656"/>
                  <a:gd name="T105" fmla="*/ 100 h 820"/>
                  <a:gd name="T106" fmla="*/ 240 w 656"/>
                  <a:gd name="T107" fmla="*/ 58 h 820"/>
                  <a:gd name="T108" fmla="*/ 516 w 656"/>
                  <a:gd name="T109" fmla="*/ 144 h 820"/>
                  <a:gd name="T110" fmla="*/ 656 w 656"/>
                  <a:gd name="T111" fmla="*/ 438 h 820"/>
                  <a:gd name="T112" fmla="*/ 544 w 656"/>
                  <a:gd name="T113" fmla="*/ 708 h 820"/>
                  <a:gd name="T114" fmla="*/ 274 w 656"/>
                  <a:gd name="T115" fmla="*/ 820 h 8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56" h="820">
                    <a:moveTo>
                      <a:pt x="274" y="820"/>
                    </a:moveTo>
                    <a:lnTo>
                      <a:pt x="274" y="820"/>
                    </a:lnTo>
                    <a:lnTo>
                      <a:pt x="250" y="818"/>
                    </a:lnTo>
                    <a:lnTo>
                      <a:pt x="228" y="816"/>
                    </a:lnTo>
                    <a:lnTo>
                      <a:pt x="204" y="812"/>
                    </a:lnTo>
                    <a:lnTo>
                      <a:pt x="182" y="808"/>
                    </a:lnTo>
                    <a:lnTo>
                      <a:pt x="158" y="802"/>
                    </a:lnTo>
                    <a:lnTo>
                      <a:pt x="136" y="794"/>
                    </a:lnTo>
                    <a:lnTo>
                      <a:pt x="114" y="784"/>
                    </a:lnTo>
                    <a:lnTo>
                      <a:pt x="94" y="774"/>
                    </a:lnTo>
                    <a:lnTo>
                      <a:pt x="94" y="774"/>
                    </a:lnTo>
                    <a:lnTo>
                      <a:pt x="88" y="770"/>
                    </a:lnTo>
                    <a:lnTo>
                      <a:pt x="88" y="770"/>
                    </a:lnTo>
                    <a:lnTo>
                      <a:pt x="86" y="768"/>
                    </a:lnTo>
                    <a:lnTo>
                      <a:pt x="86" y="768"/>
                    </a:lnTo>
                    <a:lnTo>
                      <a:pt x="82" y="766"/>
                    </a:lnTo>
                    <a:lnTo>
                      <a:pt x="80" y="760"/>
                    </a:lnTo>
                    <a:lnTo>
                      <a:pt x="80" y="760"/>
                    </a:lnTo>
                    <a:lnTo>
                      <a:pt x="80" y="754"/>
                    </a:lnTo>
                    <a:lnTo>
                      <a:pt x="82" y="750"/>
                    </a:lnTo>
                    <a:lnTo>
                      <a:pt x="94" y="730"/>
                    </a:lnTo>
                    <a:lnTo>
                      <a:pt x="158" y="616"/>
                    </a:lnTo>
                    <a:lnTo>
                      <a:pt x="158" y="616"/>
                    </a:lnTo>
                    <a:lnTo>
                      <a:pt x="162" y="612"/>
                    </a:lnTo>
                    <a:lnTo>
                      <a:pt x="166" y="608"/>
                    </a:lnTo>
                    <a:lnTo>
                      <a:pt x="166" y="608"/>
                    </a:lnTo>
                    <a:lnTo>
                      <a:pt x="172" y="608"/>
                    </a:lnTo>
                    <a:lnTo>
                      <a:pt x="176" y="610"/>
                    </a:lnTo>
                    <a:lnTo>
                      <a:pt x="176" y="610"/>
                    </a:lnTo>
                    <a:lnTo>
                      <a:pt x="198" y="620"/>
                    </a:lnTo>
                    <a:lnTo>
                      <a:pt x="222" y="628"/>
                    </a:lnTo>
                    <a:lnTo>
                      <a:pt x="222" y="628"/>
                    </a:lnTo>
                    <a:lnTo>
                      <a:pt x="228" y="632"/>
                    </a:lnTo>
                    <a:lnTo>
                      <a:pt x="232" y="638"/>
                    </a:lnTo>
                    <a:lnTo>
                      <a:pt x="238" y="672"/>
                    </a:lnTo>
                    <a:lnTo>
                      <a:pt x="238" y="672"/>
                    </a:lnTo>
                    <a:lnTo>
                      <a:pt x="238" y="674"/>
                    </a:lnTo>
                    <a:lnTo>
                      <a:pt x="238" y="674"/>
                    </a:lnTo>
                    <a:lnTo>
                      <a:pt x="240" y="678"/>
                    </a:lnTo>
                    <a:lnTo>
                      <a:pt x="244" y="680"/>
                    </a:lnTo>
                    <a:lnTo>
                      <a:pt x="248" y="684"/>
                    </a:lnTo>
                    <a:lnTo>
                      <a:pt x="252" y="684"/>
                    </a:lnTo>
                    <a:lnTo>
                      <a:pt x="296" y="684"/>
                    </a:lnTo>
                    <a:lnTo>
                      <a:pt x="296" y="684"/>
                    </a:lnTo>
                    <a:lnTo>
                      <a:pt x="300" y="684"/>
                    </a:lnTo>
                    <a:lnTo>
                      <a:pt x="306" y="680"/>
                    </a:lnTo>
                    <a:lnTo>
                      <a:pt x="308" y="678"/>
                    </a:lnTo>
                    <a:lnTo>
                      <a:pt x="310" y="674"/>
                    </a:lnTo>
                    <a:lnTo>
                      <a:pt x="310" y="674"/>
                    </a:lnTo>
                    <a:lnTo>
                      <a:pt x="310" y="672"/>
                    </a:lnTo>
                    <a:lnTo>
                      <a:pt x="318" y="638"/>
                    </a:lnTo>
                    <a:lnTo>
                      <a:pt x="318" y="638"/>
                    </a:lnTo>
                    <a:lnTo>
                      <a:pt x="320" y="632"/>
                    </a:lnTo>
                    <a:lnTo>
                      <a:pt x="328" y="628"/>
                    </a:lnTo>
                    <a:lnTo>
                      <a:pt x="328" y="628"/>
                    </a:lnTo>
                    <a:lnTo>
                      <a:pt x="350" y="620"/>
                    </a:lnTo>
                    <a:lnTo>
                      <a:pt x="372" y="610"/>
                    </a:lnTo>
                    <a:lnTo>
                      <a:pt x="372" y="610"/>
                    </a:lnTo>
                    <a:lnTo>
                      <a:pt x="380" y="608"/>
                    </a:lnTo>
                    <a:lnTo>
                      <a:pt x="386" y="610"/>
                    </a:lnTo>
                    <a:lnTo>
                      <a:pt x="414" y="628"/>
                    </a:lnTo>
                    <a:lnTo>
                      <a:pt x="414" y="628"/>
                    </a:lnTo>
                    <a:lnTo>
                      <a:pt x="416" y="630"/>
                    </a:lnTo>
                    <a:lnTo>
                      <a:pt x="416" y="630"/>
                    </a:lnTo>
                    <a:lnTo>
                      <a:pt x="420" y="632"/>
                    </a:lnTo>
                    <a:lnTo>
                      <a:pt x="424" y="632"/>
                    </a:lnTo>
                    <a:lnTo>
                      <a:pt x="424" y="632"/>
                    </a:lnTo>
                    <a:lnTo>
                      <a:pt x="428" y="630"/>
                    </a:lnTo>
                    <a:lnTo>
                      <a:pt x="434" y="628"/>
                    </a:lnTo>
                    <a:lnTo>
                      <a:pt x="464" y="596"/>
                    </a:lnTo>
                    <a:lnTo>
                      <a:pt x="464" y="596"/>
                    </a:lnTo>
                    <a:lnTo>
                      <a:pt x="466" y="592"/>
                    </a:lnTo>
                    <a:lnTo>
                      <a:pt x="468" y="588"/>
                    </a:lnTo>
                    <a:lnTo>
                      <a:pt x="468" y="584"/>
                    </a:lnTo>
                    <a:lnTo>
                      <a:pt x="466" y="580"/>
                    </a:lnTo>
                    <a:lnTo>
                      <a:pt x="466" y="580"/>
                    </a:lnTo>
                    <a:lnTo>
                      <a:pt x="466" y="578"/>
                    </a:lnTo>
                    <a:lnTo>
                      <a:pt x="446" y="550"/>
                    </a:lnTo>
                    <a:lnTo>
                      <a:pt x="446" y="550"/>
                    </a:lnTo>
                    <a:lnTo>
                      <a:pt x="444" y="542"/>
                    </a:lnTo>
                    <a:lnTo>
                      <a:pt x="446" y="536"/>
                    </a:lnTo>
                    <a:lnTo>
                      <a:pt x="446" y="536"/>
                    </a:lnTo>
                    <a:lnTo>
                      <a:pt x="456" y="514"/>
                    </a:lnTo>
                    <a:lnTo>
                      <a:pt x="464" y="490"/>
                    </a:lnTo>
                    <a:lnTo>
                      <a:pt x="464" y="490"/>
                    </a:lnTo>
                    <a:lnTo>
                      <a:pt x="468" y="484"/>
                    </a:lnTo>
                    <a:lnTo>
                      <a:pt x="476" y="480"/>
                    </a:lnTo>
                    <a:lnTo>
                      <a:pt x="508" y="474"/>
                    </a:lnTo>
                    <a:lnTo>
                      <a:pt x="508" y="474"/>
                    </a:lnTo>
                    <a:lnTo>
                      <a:pt x="512" y="474"/>
                    </a:lnTo>
                    <a:lnTo>
                      <a:pt x="512" y="474"/>
                    </a:lnTo>
                    <a:lnTo>
                      <a:pt x="514" y="472"/>
                    </a:lnTo>
                    <a:lnTo>
                      <a:pt x="518" y="468"/>
                    </a:lnTo>
                    <a:lnTo>
                      <a:pt x="520" y="464"/>
                    </a:lnTo>
                    <a:lnTo>
                      <a:pt x="520" y="460"/>
                    </a:lnTo>
                    <a:lnTo>
                      <a:pt x="520" y="416"/>
                    </a:lnTo>
                    <a:lnTo>
                      <a:pt x="520" y="416"/>
                    </a:lnTo>
                    <a:lnTo>
                      <a:pt x="520" y="412"/>
                    </a:lnTo>
                    <a:lnTo>
                      <a:pt x="518" y="406"/>
                    </a:lnTo>
                    <a:lnTo>
                      <a:pt x="514" y="404"/>
                    </a:lnTo>
                    <a:lnTo>
                      <a:pt x="512" y="402"/>
                    </a:lnTo>
                    <a:lnTo>
                      <a:pt x="512" y="402"/>
                    </a:lnTo>
                    <a:lnTo>
                      <a:pt x="508" y="402"/>
                    </a:lnTo>
                    <a:lnTo>
                      <a:pt x="476" y="396"/>
                    </a:lnTo>
                    <a:lnTo>
                      <a:pt x="476" y="396"/>
                    </a:lnTo>
                    <a:lnTo>
                      <a:pt x="468" y="392"/>
                    </a:lnTo>
                    <a:lnTo>
                      <a:pt x="464" y="386"/>
                    </a:lnTo>
                    <a:lnTo>
                      <a:pt x="464" y="386"/>
                    </a:lnTo>
                    <a:lnTo>
                      <a:pt x="456" y="362"/>
                    </a:lnTo>
                    <a:lnTo>
                      <a:pt x="446" y="340"/>
                    </a:lnTo>
                    <a:lnTo>
                      <a:pt x="446" y="340"/>
                    </a:lnTo>
                    <a:lnTo>
                      <a:pt x="444" y="334"/>
                    </a:lnTo>
                    <a:lnTo>
                      <a:pt x="446" y="326"/>
                    </a:lnTo>
                    <a:lnTo>
                      <a:pt x="466" y="298"/>
                    </a:lnTo>
                    <a:lnTo>
                      <a:pt x="466" y="298"/>
                    </a:lnTo>
                    <a:lnTo>
                      <a:pt x="466" y="296"/>
                    </a:lnTo>
                    <a:lnTo>
                      <a:pt x="466" y="296"/>
                    </a:lnTo>
                    <a:lnTo>
                      <a:pt x="468" y="292"/>
                    </a:lnTo>
                    <a:lnTo>
                      <a:pt x="468" y="288"/>
                    </a:lnTo>
                    <a:lnTo>
                      <a:pt x="466" y="284"/>
                    </a:lnTo>
                    <a:lnTo>
                      <a:pt x="464" y="280"/>
                    </a:lnTo>
                    <a:lnTo>
                      <a:pt x="434" y="248"/>
                    </a:lnTo>
                    <a:lnTo>
                      <a:pt x="434" y="248"/>
                    </a:lnTo>
                    <a:lnTo>
                      <a:pt x="428" y="246"/>
                    </a:lnTo>
                    <a:lnTo>
                      <a:pt x="424" y="244"/>
                    </a:lnTo>
                    <a:lnTo>
                      <a:pt x="424" y="244"/>
                    </a:lnTo>
                    <a:lnTo>
                      <a:pt x="420" y="244"/>
                    </a:lnTo>
                    <a:lnTo>
                      <a:pt x="416" y="246"/>
                    </a:lnTo>
                    <a:lnTo>
                      <a:pt x="416" y="246"/>
                    </a:lnTo>
                    <a:lnTo>
                      <a:pt x="414" y="248"/>
                    </a:lnTo>
                    <a:lnTo>
                      <a:pt x="386" y="266"/>
                    </a:lnTo>
                    <a:lnTo>
                      <a:pt x="386" y="266"/>
                    </a:lnTo>
                    <a:lnTo>
                      <a:pt x="380" y="268"/>
                    </a:lnTo>
                    <a:lnTo>
                      <a:pt x="372" y="266"/>
                    </a:lnTo>
                    <a:lnTo>
                      <a:pt x="372" y="266"/>
                    </a:lnTo>
                    <a:lnTo>
                      <a:pt x="350" y="256"/>
                    </a:lnTo>
                    <a:lnTo>
                      <a:pt x="328" y="248"/>
                    </a:lnTo>
                    <a:lnTo>
                      <a:pt x="328" y="248"/>
                    </a:lnTo>
                    <a:lnTo>
                      <a:pt x="320" y="244"/>
                    </a:lnTo>
                    <a:lnTo>
                      <a:pt x="318" y="236"/>
                    </a:lnTo>
                    <a:lnTo>
                      <a:pt x="310" y="204"/>
                    </a:lnTo>
                    <a:lnTo>
                      <a:pt x="310" y="204"/>
                    </a:lnTo>
                    <a:lnTo>
                      <a:pt x="310" y="200"/>
                    </a:lnTo>
                    <a:lnTo>
                      <a:pt x="310" y="200"/>
                    </a:lnTo>
                    <a:lnTo>
                      <a:pt x="308" y="198"/>
                    </a:lnTo>
                    <a:lnTo>
                      <a:pt x="306" y="196"/>
                    </a:lnTo>
                    <a:lnTo>
                      <a:pt x="300" y="192"/>
                    </a:lnTo>
                    <a:lnTo>
                      <a:pt x="296" y="192"/>
                    </a:lnTo>
                    <a:lnTo>
                      <a:pt x="254" y="192"/>
                    </a:lnTo>
                    <a:lnTo>
                      <a:pt x="254" y="192"/>
                    </a:lnTo>
                    <a:lnTo>
                      <a:pt x="248" y="192"/>
                    </a:lnTo>
                    <a:lnTo>
                      <a:pt x="244" y="196"/>
                    </a:lnTo>
                    <a:lnTo>
                      <a:pt x="240" y="198"/>
                    </a:lnTo>
                    <a:lnTo>
                      <a:pt x="238" y="200"/>
                    </a:lnTo>
                    <a:lnTo>
                      <a:pt x="238" y="200"/>
                    </a:lnTo>
                    <a:lnTo>
                      <a:pt x="238" y="204"/>
                    </a:lnTo>
                    <a:lnTo>
                      <a:pt x="232" y="236"/>
                    </a:lnTo>
                    <a:lnTo>
                      <a:pt x="232" y="236"/>
                    </a:lnTo>
                    <a:lnTo>
                      <a:pt x="228" y="244"/>
                    </a:lnTo>
                    <a:lnTo>
                      <a:pt x="222" y="248"/>
                    </a:lnTo>
                    <a:lnTo>
                      <a:pt x="222" y="248"/>
                    </a:lnTo>
                    <a:lnTo>
                      <a:pt x="198" y="256"/>
                    </a:lnTo>
                    <a:lnTo>
                      <a:pt x="176" y="266"/>
                    </a:lnTo>
                    <a:lnTo>
                      <a:pt x="176" y="266"/>
                    </a:lnTo>
                    <a:lnTo>
                      <a:pt x="170" y="268"/>
                    </a:lnTo>
                    <a:lnTo>
                      <a:pt x="162" y="266"/>
                    </a:lnTo>
                    <a:lnTo>
                      <a:pt x="134" y="248"/>
                    </a:lnTo>
                    <a:lnTo>
                      <a:pt x="134" y="248"/>
                    </a:lnTo>
                    <a:lnTo>
                      <a:pt x="132" y="246"/>
                    </a:lnTo>
                    <a:lnTo>
                      <a:pt x="132" y="246"/>
                    </a:lnTo>
                    <a:lnTo>
                      <a:pt x="128" y="244"/>
                    </a:lnTo>
                    <a:lnTo>
                      <a:pt x="124" y="244"/>
                    </a:lnTo>
                    <a:lnTo>
                      <a:pt x="120" y="246"/>
                    </a:lnTo>
                    <a:lnTo>
                      <a:pt x="116" y="248"/>
                    </a:lnTo>
                    <a:lnTo>
                      <a:pt x="86" y="278"/>
                    </a:lnTo>
                    <a:lnTo>
                      <a:pt x="86" y="278"/>
                    </a:lnTo>
                    <a:lnTo>
                      <a:pt x="82" y="284"/>
                    </a:lnTo>
                    <a:lnTo>
                      <a:pt x="80" y="288"/>
                    </a:lnTo>
                    <a:lnTo>
                      <a:pt x="80" y="292"/>
                    </a:lnTo>
                    <a:lnTo>
                      <a:pt x="82" y="296"/>
                    </a:lnTo>
                    <a:lnTo>
                      <a:pt x="82" y="296"/>
                    </a:lnTo>
                    <a:lnTo>
                      <a:pt x="84" y="298"/>
                    </a:lnTo>
                    <a:lnTo>
                      <a:pt x="102" y="326"/>
                    </a:lnTo>
                    <a:lnTo>
                      <a:pt x="102" y="326"/>
                    </a:lnTo>
                    <a:lnTo>
                      <a:pt x="104" y="334"/>
                    </a:lnTo>
                    <a:lnTo>
                      <a:pt x="102" y="340"/>
                    </a:lnTo>
                    <a:lnTo>
                      <a:pt x="102" y="340"/>
                    </a:lnTo>
                    <a:lnTo>
                      <a:pt x="92" y="362"/>
                    </a:lnTo>
                    <a:lnTo>
                      <a:pt x="84" y="386"/>
                    </a:lnTo>
                    <a:lnTo>
                      <a:pt x="84" y="386"/>
                    </a:lnTo>
                    <a:lnTo>
                      <a:pt x="80" y="392"/>
                    </a:lnTo>
                    <a:lnTo>
                      <a:pt x="74" y="396"/>
                    </a:lnTo>
                    <a:lnTo>
                      <a:pt x="40" y="402"/>
                    </a:lnTo>
                    <a:lnTo>
                      <a:pt x="40" y="402"/>
                    </a:lnTo>
                    <a:lnTo>
                      <a:pt x="38" y="402"/>
                    </a:lnTo>
                    <a:lnTo>
                      <a:pt x="38" y="402"/>
                    </a:lnTo>
                    <a:lnTo>
                      <a:pt x="34" y="404"/>
                    </a:lnTo>
                    <a:lnTo>
                      <a:pt x="32" y="406"/>
                    </a:lnTo>
                    <a:lnTo>
                      <a:pt x="30" y="412"/>
                    </a:lnTo>
                    <a:lnTo>
                      <a:pt x="28" y="416"/>
                    </a:lnTo>
                    <a:lnTo>
                      <a:pt x="28" y="460"/>
                    </a:lnTo>
                    <a:lnTo>
                      <a:pt x="28" y="460"/>
                    </a:lnTo>
                    <a:lnTo>
                      <a:pt x="30" y="464"/>
                    </a:lnTo>
                    <a:lnTo>
                      <a:pt x="32" y="468"/>
                    </a:lnTo>
                    <a:lnTo>
                      <a:pt x="34" y="472"/>
                    </a:lnTo>
                    <a:lnTo>
                      <a:pt x="38" y="474"/>
                    </a:lnTo>
                    <a:lnTo>
                      <a:pt x="38" y="474"/>
                    </a:lnTo>
                    <a:lnTo>
                      <a:pt x="40" y="474"/>
                    </a:lnTo>
                    <a:lnTo>
                      <a:pt x="74" y="480"/>
                    </a:lnTo>
                    <a:lnTo>
                      <a:pt x="74" y="480"/>
                    </a:lnTo>
                    <a:lnTo>
                      <a:pt x="80" y="484"/>
                    </a:lnTo>
                    <a:lnTo>
                      <a:pt x="84" y="490"/>
                    </a:lnTo>
                    <a:lnTo>
                      <a:pt x="84" y="490"/>
                    </a:lnTo>
                    <a:lnTo>
                      <a:pt x="92" y="514"/>
                    </a:lnTo>
                    <a:lnTo>
                      <a:pt x="102" y="536"/>
                    </a:lnTo>
                    <a:lnTo>
                      <a:pt x="102" y="536"/>
                    </a:lnTo>
                    <a:lnTo>
                      <a:pt x="104" y="540"/>
                    </a:lnTo>
                    <a:lnTo>
                      <a:pt x="104" y="546"/>
                    </a:lnTo>
                    <a:lnTo>
                      <a:pt x="102" y="550"/>
                    </a:lnTo>
                    <a:lnTo>
                      <a:pt x="98" y="554"/>
                    </a:lnTo>
                    <a:lnTo>
                      <a:pt x="98" y="554"/>
                    </a:lnTo>
                    <a:lnTo>
                      <a:pt x="92" y="556"/>
                    </a:lnTo>
                    <a:lnTo>
                      <a:pt x="86" y="556"/>
                    </a:lnTo>
                    <a:lnTo>
                      <a:pt x="82" y="554"/>
                    </a:lnTo>
                    <a:lnTo>
                      <a:pt x="78" y="550"/>
                    </a:lnTo>
                    <a:lnTo>
                      <a:pt x="78" y="550"/>
                    </a:lnTo>
                    <a:lnTo>
                      <a:pt x="68" y="528"/>
                    </a:lnTo>
                    <a:lnTo>
                      <a:pt x="60" y="506"/>
                    </a:lnTo>
                    <a:lnTo>
                      <a:pt x="36" y="502"/>
                    </a:lnTo>
                    <a:lnTo>
                      <a:pt x="36" y="502"/>
                    </a:lnTo>
                    <a:lnTo>
                      <a:pt x="28" y="500"/>
                    </a:lnTo>
                    <a:lnTo>
                      <a:pt x="22" y="496"/>
                    </a:lnTo>
                    <a:lnTo>
                      <a:pt x="16" y="492"/>
                    </a:lnTo>
                    <a:lnTo>
                      <a:pt x="10" y="488"/>
                    </a:lnTo>
                    <a:lnTo>
                      <a:pt x="6" y="480"/>
                    </a:lnTo>
                    <a:lnTo>
                      <a:pt x="2" y="474"/>
                    </a:lnTo>
                    <a:lnTo>
                      <a:pt x="0" y="466"/>
                    </a:lnTo>
                    <a:lnTo>
                      <a:pt x="0" y="460"/>
                    </a:lnTo>
                    <a:lnTo>
                      <a:pt x="0" y="416"/>
                    </a:lnTo>
                    <a:lnTo>
                      <a:pt x="0" y="416"/>
                    </a:lnTo>
                    <a:lnTo>
                      <a:pt x="0" y="410"/>
                    </a:lnTo>
                    <a:lnTo>
                      <a:pt x="2" y="402"/>
                    </a:lnTo>
                    <a:lnTo>
                      <a:pt x="6" y="394"/>
                    </a:lnTo>
                    <a:lnTo>
                      <a:pt x="10" y="388"/>
                    </a:lnTo>
                    <a:lnTo>
                      <a:pt x="16" y="384"/>
                    </a:lnTo>
                    <a:lnTo>
                      <a:pt x="22" y="378"/>
                    </a:lnTo>
                    <a:lnTo>
                      <a:pt x="28" y="376"/>
                    </a:lnTo>
                    <a:lnTo>
                      <a:pt x="36" y="374"/>
                    </a:lnTo>
                    <a:lnTo>
                      <a:pt x="60" y="370"/>
                    </a:lnTo>
                    <a:lnTo>
                      <a:pt x="60" y="370"/>
                    </a:lnTo>
                    <a:lnTo>
                      <a:pt x="66" y="352"/>
                    </a:lnTo>
                    <a:lnTo>
                      <a:pt x="74" y="334"/>
                    </a:lnTo>
                    <a:lnTo>
                      <a:pt x="60" y="314"/>
                    </a:lnTo>
                    <a:lnTo>
                      <a:pt x="60" y="314"/>
                    </a:lnTo>
                    <a:lnTo>
                      <a:pt x="56" y="308"/>
                    </a:lnTo>
                    <a:lnTo>
                      <a:pt x="54" y="300"/>
                    </a:lnTo>
                    <a:lnTo>
                      <a:pt x="52" y="294"/>
                    </a:lnTo>
                    <a:lnTo>
                      <a:pt x="52" y="286"/>
                    </a:lnTo>
                    <a:lnTo>
                      <a:pt x="54" y="278"/>
                    </a:lnTo>
                    <a:lnTo>
                      <a:pt x="56" y="272"/>
                    </a:lnTo>
                    <a:lnTo>
                      <a:pt x="60" y="264"/>
                    </a:lnTo>
                    <a:lnTo>
                      <a:pt x="66" y="260"/>
                    </a:lnTo>
                    <a:lnTo>
                      <a:pt x="96" y="228"/>
                    </a:lnTo>
                    <a:lnTo>
                      <a:pt x="96" y="228"/>
                    </a:lnTo>
                    <a:lnTo>
                      <a:pt x="102" y="224"/>
                    </a:lnTo>
                    <a:lnTo>
                      <a:pt x="108" y="220"/>
                    </a:lnTo>
                    <a:lnTo>
                      <a:pt x="114" y="218"/>
                    </a:lnTo>
                    <a:lnTo>
                      <a:pt x="122" y="216"/>
                    </a:lnTo>
                    <a:lnTo>
                      <a:pt x="130" y="216"/>
                    </a:lnTo>
                    <a:lnTo>
                      <a:pt x="138" y="218"/>
                    </a:lnTo>
                    <a:lnTo>
                      <a:pt x="144" y="220"/>
                    </a:lnTo>
                    <a:lnTo>
                      <a:pt x="150" y="224"/>
                    </a:lnTo>
                    <a:lnTo>
                      <a:pt x="170" y="238"/>
                    </a:lnTo>
                    <a:lnTo>
                      <a:pt x="170" y="238"/>
                    </a:lnTo>
                    <a:lnTo>
                      <a:pt x="188" y="230"/>
                    </a:lnTo>
                    <a:lnTo>
                      <a:pt x="206" y="222"/>
                    </a:lnTo>
                    <a:lnTo>
                      <a:pt x="210" y="200"/>
                    </a:lnTo>
                    <a:lnTo>
                      <a:pt x="210" y="200"/>
                    </a:lnTo>
                    <a:lnTo>
                      <a:pt x="212" y="192"/>
                    </a:lnTo>
                    <a:lnTo>
                      <a:pt x="216" y="186"/>
                    </a:lnTo>
                    <a:lnTo>
                      <a:pt x="220" y="180"/>
                    </a:lnTo>
                    <a:lnTo>
                      <a:pt x="226" y="174"/>
                    </a:lnTo>
                    <a:lnTo>
                      <a:pt x="232" y="170"/>
                    </a:lnTo>
                    <a:lnTo>
                      <a:pt x="238" y="166"/>
                    </a:lnTo>
                    <a:lnTo>
                      <a:pt x="246" y="164"/>
                    </a:lnTo>
                    <a:lnTo>
                      <a:pt x="254" y="164"/>
                    </a:lnTo>
                    <a:lnTo>
                      <a:pt x="296" y="164"/>
                    </a:lnTo>
                    <a:lnTo>
                      <a:pt x="296" y="164"/>
                    </a:lnTo>
                    <a:lnTo>
                      <a:pt x="304" y="164"/>
                    </a:lnTo>
                    <a:lnTo>
                      <a:pt x="310" y="166"/>
                    </a:lnTo>
                    <a:lnTo>
                      <a:pt x="318" y="170"/>
                    </a:lnTo>
                    <a:lnTo>
                      <a:pt x="324" y="174"/>
                    </a:lnTo>
                    <a:lnTo>
                      <a:pt x="330" y="180"/>
                    </a:lnTo>
                    <a:lnTo>
                      <a:pt x="334" y="186"/>
                    </a:lnTo>
                    <a:lnTo>
                      <a:pt x="336" y="192"/>
                    </a:lnTo>
                    <a:lnTo>
                      <a:pt x="338" y="200"/>
                    </a:lnTo>
                    <a:lnTo>
                      <a:pt x="342" y="222"/>
                    </a:lnTo>
                    <a:lnTo>
                      <a:pt x="342" y="222"/>
                    </a:lnTo>
                    <a:lnTo>
                      <a:pt x="360" y="230"/>
                    </a:lnTo>
                    <a:lnTo>
                      <a:pt x="378" y="238"/>
                    </a:lnTo>
                    <a:lnTo>
                      <a:pt x="398" y="224"/>
                    </a:lnTo>
                    <a:lnTo>
                      <a:pt x="398" y="224"/>
                    </a:lnTo>
                    <a:lnTo>
                      <a:pt x="404" y="220"/>
                    </a:lnTo>
                    <a:lnTo>
                      <a:pt x="412" y="218"/>
                    </a:lnTo>
                    <a:lnTo>
                      <a:pt x="418" y="216"/>
                    </a:lnTo>
                    <a:lnTo>
                      <a:pt x="426" y="216"/>
                    </a:lnTo>
                    <a:lnTo>
                      <a:pt x="426" y="216"/>
                    </a:lnTo>
                    <a:lnTo>
                      <a:pt x="442" y="220"/>
                    </a:lnTo>
                    <a:lnTo>
                      <a:pt x="448" y="224"/>
                    </a:lnTo>
                    <a:lnTo>
                      <a:pt x="454" y="230"/>
                    </a:lnTo>
                    <a:lnTo>
                      <a:pt x="484" y="260"/>
                    </a:lnTo>
                    <a:lnTo>
                      <a:pt x="484" y="260"/>
                    </a:lnTo>
                    <a:lnTo>
                      <a:pt x="488" y="264"/>
                    </a:lnTo>
                    <a:lnTo>
                      <a:pt x="492" y="272"/>
                    </a:lnTo>
                    <a:lnTo>
                      <a:pt x="494" y="278"/>
                    </a:lnTo>
                    <a:lnTo>
                      <a:pt x="496" y="286"/>
                    </a:lnTo>
                    <a:lnTo>
                      <a:pt x="496" y="294"/>
                    </a:lnTo>
                    <a:lnTo>
                      <a:pt x="494" y="300"/>
                    </a:lnTo>
                    <a:lnTo>
                      <a:pt x="492" y="308"/>
                    </a:lnTo>
                    <a:lnTo>
                      <a:pt x="488" y="314"/>
                    </a:lnTo>
                    <a:lnTo>
                      <a:pt x="474" y="334"/>
                    </a:lnTo>
                    <a:lnTo>
                      <a:pt x="474" y="334"/>
                    </a:lnTo>
                    <a:lnTo>
                      <a:pt x="482" y="352"/>
                    </a:lnTo>
                    <a:lnTo>
                      <a:pt x="490" y="370"/>
                    </a:lnTo>
                    <a:lnTo>
                      <a:pt x="512" y="374"/>
                    </a:lnTo>
                    <a:lnTo>
                      <a:pt x="512" y="374"/>
                    </a:lnTo>
                    <a:lnTo>
                      <a:pt x="520" y="376"/>
                    </a:lnTo>
                    <a:lnTo>
                      <a:pt x="528" y="378"/>
                    </a:lnTo>
                    <a:lnTo>
                      <a:pt x="534" y="384"/>
                    </a:lnTo>
                    <a:lnTo>
                      <a:pt x="538" y="388"/>
                    </a:lnTo>
                    <a:lnTo>
                      <a:pt x="542" y="396"/>
                    </a:lnTo>
                    <a:lnTo>
                      <a:pt x="546" y="402"/>
                    </a:lnTo>
                    <a:lnTo>
                      <a:pt x="548" y="410"/>
                    </a:lnTo>
                    <a:lnTo>
                      <a:pt x="548" y="416"/>
                    </a:lnTo>
                    <a:lnTo>
                      <a:pt x="548" y="460"/>
                    </a:lnTo>
                    <a:lnTo>
                      <a:pt x="548" y="460"/>
                    </a:lnTo>
                    <a:lnTo>
                      <a:pt x="548" y="466"/>
                    </a:lnTo>
                    <a:lnTo>
                      <a:pt x="546" y="474"/>
                    </a:lnTo>
                    <a:lnTo>
                      <a:pt x="542" y="480"/>
                    </a:lnTo>
                    <a:lnTo>
                      <a:pt x="538" y="488"/>
                    </a:lnTo>
                    <a:lnTo>
                      <a:pt x="534" y="492"/>
                    </a:lnTo>
                    <a:lnTo>
                      <a:pt x="528" y="498"/>
                    </a:lnTo>
                    <a:lnTo>
                      <a:pt x="520" y="500"/>
                    </a:lnTo>
                    <a:lnTo>
                      <a:pt x="512" y="502"/>
                    </a:lnTo>
                    <a:lnTo>
                      <a:pt x="490" y="506"/>
                    </a:lnTo>
                    <a:lnTo>
                      <a:pt x="490" y="506"/>
                    </a:lnTo>
                    <a:lnTo>
                      <a:pt x="482" y="524"/>
                    </a:lnTo>
                    <a:lnTo>
                      <a:pt x="474" y="542"/>
                    </a:lnTo>
                    <a:lnTo>
                      <a:pt x="488" y="562"/>
                    </a:lnTo>
                    <a:lnTo>
                      <a:pt x="488" y="562"/>
                    </a:lnTo>
                    <a:lnTo>
                      <a:pt x="492" y="568"/>
                    </a:lnTo>
                    <a:lnTo>
                      <a:pt x="494" y="574"/>
                    </a:lnTo>
                    <a:lnTo>
                      <a:pt x="496" y="582"/>
                    </a:lnTo>
                    <a:lnTo>
                      <a:pt x="496" y="590"/>
                    </a:lnTo>
                    <a:lnTo>
                      <a:pt x="494" y="598"/>
                    </a:lnTo>
                    <a:lnTo>
                      <a:pt x="492" y="604"/>
                    </a:lnTo>
                    <a:lnTo>
                      <a:pt x="488" y="610"/>
                    </a:lnTo>
                    <a:lnTo>
                      <a:pt x="484" y="616"/>
                    </a:lnTo>
                    <a:lnTo>
                      <a:pt x="452" y="646"/>
                    </a:lnTo>
                    <a:lnTo>
                      <a:pt x="452" y="646"/>
                    </a:lnTo>
                    <a:lnTo>
                      <a:pt x="448" y="652"/>
                    </a:lnTo>
                    <a:lnTo>
                      <a:pt x="442" y="656"/>
                    </a:lnTo>
                    <a:lnTo>
                      <a:pt x="434" y="658"/>
                    </a:lnTo>
                    <a:lnTo>
                      <a:pt x="426" y="660"/>
                    </a:lnTo>
                    <a:lnTo>
                      <a:pt x="426" y="660"/>
                    </a:lnTo>
                    <a:lnTo>
                      <a:pt x="418" y="660"/>
                    </a:lnTo>
                    <a:lnTo>
                      <a:pt x="412" y="658"/>
                    </a:lnTo>
                    <a:lnTo>
                      <a:pt x="404" y="656"/>
                    </a:lnTo>
                    <a:lnTo>
                      <a:pt x="398" y="652"/>
                    </a:lnTo>
                    <a:lnTo>
                      <a:pt x="378" y="638"/>
                    </a:lnTo>
                    <a:lnTo>
                      <a:pt x="378" y="638"/>
                    </a:lnTo>
                    <a:lnTo>
                      <a:pt x="360" y="646"/>
                    </a:lnTo>
                    <a:lnTo>
                      <a:pt x="342" y="652"/>
                    </a:lnTo>
                    <a:lnTo>
                      <a:pt x="338" y="676"/>
                    </a:lnTo>
                    <a:lnTo>
                      <a:pt x="338" y="676"/>
                    </a:lnTo>
                    <a:lnTo>
                      <a:pt x="336" y="684"/>
                    </a:lnTo>
                    <a:lnTo>
                      <a:pt x="334" y="690"/>
                    </a:lnTo>
                    <a:lnTo>
                      <a:pt x="330" y="696"/>
                    </a:lnTo>
                    <a:lnTo>
                      <a:pt x="324" y="702"/>
                    </a:lnTo>
                    <a:lnTo>
                      <a:pt x="318" y="706"/>
                    </a:lnTo>
                    <a:lnTo>
                      <a:pt x="310" y="710"/>
                    </a:lnTo>
                    <a:lnTo>
                      <a:pt x="302" y="712"/>
                    </a:lnTo>
                    <a:lnTo>
                      <a:pt x="296" y="712"/>
                    </a:lnTo>
                    <a:lnTo>
                      <a:pt x="252" y="712"/>
                    </a:lnTo>
                    <a:lnTo>
                      <a:pt x="252" y="712"/>
                    </a:lnTo>
                    <a:lnTo>
                      <a:pt x="246" y="712"/>
                    </a:lnTo>
                    <a:lnTo>
                      <a:pt x="238" y="710"/>
                    </a:lnTo>
                    <a:lnTo>
                      <a:pt x="232" y="706"/>
                    </a:lnTo>
                    <a:lnTo>
                      <a:pt x="226" y="702"/>
                    </a:lnTo>
                    <a:lnTo>
                      <a:pt x="220" y="696"/>
                    </a:lnTo>
                    <a:lnTo>
                      <a:pt x="216" y="690"/>
                    </a:lnTo>
                    <a:lnTo>
                      <a:pt x="212" y="684"/>
                    </a:lnTo>
                    <a:lnTo>
                      <a:pt x="210" y="676"/>
                    </a:lnTo>
                    <a:lnTo>
                      <a:pt x="206" y="652"/>
                    </a:lnTo>
                    <a:lnTo>
                      <a:pt x="206" y="652"/>
                    </a:lnTo>
                    <a:lnTo>
                      <a:pt x="176" y="640"/>
                    </a:lnTo>
                    <a:lnTo>
                      <a:pt x="118" y="744"/>
                    </a:lnTo>
                    <a:lnTo>
                      <a:pt x="112" y="752"/>
                    </a:lnTo>
                    <a:lnTo>
                      <a:pt x="112" y="752"/>
                    </a:lnTo>
                    <a:lnTo>
                      <a:pt x="132" y="762"/>
                    </a:lnTo>
                    <a:lnTo>
                      <a:pt x="150" y="770"/>
                    </a:lnTo>
                    <a:lnTo>
                      <a:pt x="170" y="776"/>
                    </a:lnTo>
                    <a:lnTo>
                      <a:pt x="190" y="782"/>
                    </a:lnTo>
                    <a:lnTo>
                      <a:pt x="212" y="786"/>
                    </a:lnTo>
                    <a:lnTo>
                      <a:pt x="232" y="788"/>
                    </a:lnTo>
                    <a:lnTo>
                      <a:pt x="254" y="790"/>
                    </a:lnTo>
                    <a:lnTo>
                      <a:pt x="274" y="792"/>
                    </a:lnTo>
                    <a:lnTo>
                      <a:pt x="274" y="792"/>
                    </a:lnTo>
                    <a:lnTo>
                      <a:pt x="310" y="790"/>
                    </a:lnTo>
                    <a:lnTo>
                      <a:pt x="346" y="784"/>
                    </a:lnTo>
                    <a:lnTo>
                      <a:pt x="380" y="776"/>
                    </a:lnTo>
                    <a:lnTo>
                      <a:pt x="412" y="764"/>
                    </a:lnTo>
                    <a:lnTo>
                      <a:pt x="442" y="748"/>
                    </a:lnTo>
                    <a:lnTo>
                      <a:pt x="472" y="730"/>
                    </a:lnTo>
                    <a:lnTo>
                      <a:pt x="500" y="710"/>
                    </a:lnTo>
                    <a:lnTo>
                      <a:pt x="524" y="688"/>
                    </a:lnTo>
                    <a:lnTo>
                      <a:pt x="546" y="662"/>
                    </a:lnTo>
                    <a:lnTo>
                      <a:pt x="568" y="636"/>
                    </a:lnTo>
                    <a:lnTo>
                      <a:pt x="586" y="606"/>
                    </a:lnTo>
                    <a:lnTo>
                      <a:pt x="600" y="576"/>
                    </a:lnTo>
                    <a:lnTo>
                      <a:pt x="612" y="542"/>
                    </a:lnTo>
                    <a:lnTo>
                      <a:pt x="620" y="510"/>
                    </a:lnTo>
                    <a:lnTo>
                      <a:pt x="626" y="474"/>
                    </a:lnTo>
                    <a:lnTo>
                      <a:pt x="628" y="438"/>
                    </a:lnTo>
                    <a:lnTo>
                      <a:pt x="628" y="438"/>
                    </a:lnTo>
                    <a:lnTo>
                      <a:pt x="626" y="402"/>
                    </a:lnTo>
                    <a:lnTo>
                      <a:pt x="620" y="366"/>
                    </a:lnTo>
                    <a:lnTo>
                      <a:pt x="612" y="332"/>
                    </a:lnTo>
                    <a:lnTo>
                      <a:pt x="600" y="300"/>
                    </a:lnTo>
                    <a:lnTo>
                      <a:pt x="586" y="270"/>
                    </a:lnTo>
                    <a:lnTo>
                      <a:pt x="568" y="240"/>
                    </a:lnTo>
                    <a:lnTo>
                      <a:pt x="546" y="214"/>
                    </a:lnTo>
                    <a:lnTo>
                      <a:pt x="524" y="188"/>
                    </a:lnTo>
                    <a:lnTo>
                      <a:pt x="500" y="166"/>
                    </a:lnTo>
                    <a:lnTo>
                      <a:pt x="472" y="144"/>
                    </a:lnTo>
                    <a:lnTo>
                      <a:pt x="442" y="128"/>
                    </a:lnTo>
                    <a:lnTo>
                      <a:pt x="412" y="112"/>
                    </a:lnTo>
                    <a:lnTo>
                      <a:pt x="380" y="100"/>
                    </a:lnTo>
                    <a:lnTo>
                      <a:pt x="346" y="92"/>
                    </a:lnTo>
                    <a:lnTo>
                      <a:pt x="310" y="86"/>
                    </a:lnTo>
                    <a:lnTo>
                      <a:pt x="274" y="84"/>
                    </a:lnTo>
                    <a:lnTo>
                      <a:pt x="274" y="84"/>
                    </a:lnTo>
                    <a:lnTo>
                      <a:pt x="246" y="86"/>
                    </a:lnTo>
                    <a:lnTo>
                      <a:pt x="218" y="88"/>
                    </a:lnTo>
                    <a:lnTo>
                      <a:pt x="190" y="94"/>
                    </a:lnTo>
                    <a:lnTo>
                      <a:pt x="162" y="102"/>
                    </a:lnTo>
                    <a:lnTo>
                      <a:pt x="174" y="130"/>
                    </a:lnTo>
                    <a:lnTo>
                      <a:pt x="186" y="164"/>
                    </a:lnTo>
                    <a:lnTo>
                      <a:pt x="186" y="164"/>
                    </a:lnTo>
                    <a:lnTo>
                      <a:pt x="186" y="170"/>
                    </a:lnTo>
                    <a:lnTo>
                      <a:pt x="184" y="178"/>
                    </a:lnTo>
                    <a:lnTo>
                      <a:pt x="184" y="178"/>
                    </a:lnTo>
                    <a:lnTo>
                      <a:pt x="176" y="182"/>
                    </a:lnTo>
                    <a:lnTo>
                      <a:pt x="170" y="182"/>
                    </a:lnTo>
                    <a:lnTo>
                      <a:pt x="40" y="144"/>
                    </a:lnTo>
                    <a:lnTo>
                      <a:pt x="40" y="144"/>
                    </a:lnTo>
                    <a:lnTo>
                      <a:pt x="34" y="142"/>
                    </a:lnTo>
                    <a:lnTo>
                      <a:pt x="30" y="136"/>
                    </a:lnTo>
                    <a:lnTo>
                      <a:pt x="30" y="136"/>
                    </a:lnTo>
                    <a:lnTo>
                      <a:pt x="28" y="130"/>
                    </a:lnTo>
                    <a:lnTo>
                      <a:pt x="32" y="124"/>
                    </a:lnTo>
                    <a:lnTo>
                      <a:pt x="104" y="8"/>
                    </a:lnTo>
                    <a:lnTo>
                      <a:pt x="104" y="8"/>
                    </a:lnTo>
                    <a:lnTo>
                      <a:pt x="108" y="4"/>
                    </a:lnTo>
                    <a:lnTo>
                      <a:pt x="112" y="0"/>
                    </a:lnTo>
                    <a:lnTo>
                      <a:pt x="118" y="0"/>
                    </a:lnTo>
                    <a:lnTo>
                      <a:pt x="124" y="2"/>
                    </a:lnTo>
                    <a:lnTo>
                      <a:pt x="124" y="2"/>
                    </a:lnTo>
                    <a:lnTo>
                      <a:pt x="128" y="6"/>
                    </a:lnTo>
                    <a:lnTo>
                      <a:pt x="130" y="12"/>
                    </a:lnTo>
                    <a:lnTo>
                      <a:pt x="130" y="16"/>
                    </a:lnTo>
                    <a:lnTo>
                      <a:pt x="128" y="22"/>
                    </a:lnTo>
                    <a:lnTo>
                      <a:pt x="64" y="122"/>
                    </a:lnTo>
                    <a:lnTo>
                      <a:pt x="150" y="148"/>
                    </a:lnTo>
                    <a:lnTo>
                      <a:pt x="148" y="140"/>
                    </a:lnTo>
                    <a:lnTo>
                      <a:pt x="130" y="100"/>
                    </a:lnTo>
                    <a:lnTo>
                      <a:pt x="130" y="100"/>
                    </a:lnTo>
                    <a:lnTo>
                      <a:pt x="130" y="94"/>
                    </a:lnTo>
                    <a:lnTo>
                      <a:pt x="130" y="88"/>
                    </a:lnTo>
                    <a:lnTo>
                      <a:pt x="130" y="88"/>
                    </a:lnTo>
                    <a:lnTo>
                      <a:pt x="134" y="84"/>
                    </a:lnTo>
                    <a:lnTo>
                      <a:pt x="138" y="82"/>
                    </a:lnTo>
                    <a:lnTo>
                      <a:pt x="138" y="82"/>
                    </a:lnTo>
                    <a:lnTo>
                      <a:pt x="172" y="70"/>
                    </a:lnTo>
                    <a:lnTo>
                      <a:pt x="206" y="62"/>
                    </a:lnTo>
                    <a:lnTo>
                      <a:pt x="240" y="58"/>
                    </a:lnTo>
                    <a:lnTo>
                      <a:pt x="274" y="56"/>
                    </a:lnTo>
                    <a:lnTo>
                      <a:pt x="274" y="56"/>
                    </a:lnTo>
                    <a:lnTo>
                      <a:pt x="314" y="58"/>
                    </a:lnTo>
                    <a:lnTo>
                      <a:pt x="352" y="64"/>
                    </a:lnTo>
                    <a:lnTo>
                      <a:pt x="388" y="74"/>
                    </a:lnTo>
                    <a:lnTo>
                      <a:pt x="422" y="86"/>
                    </a:lnTo>
                    <a:lnTo>
                      <a:pt x="456" y="102"/>
                    </a:lnTo>
                    <a:lnTo>
                      <a:pt x="488" y="122"/>
                    </a:lnTo>
                    <a:lnTo>
                      <a:pt x="516" y="144"/>
                    </a:lnTo>
                    <a:lnTo>
                      <a:pt x="544" y="168"/>
                    </a:lnTo>
                    <a:lnTo>
                      <a:pt x="568" y="196"/>
                    </a:lnTo>
                    <a:lnTo>
                      <a:pt x="590" y="224"/>
                    </a:lnTo>
                    <a:lnTo>
                      <a:pt x="610" y="256"/>
                    </a:lnTo>
                    <a:lnTo>
                      <a:pt x="626" y="290"/>
                    </a:lnTo>
                    <a:lnTo>
                      <a:pt x="638" y="324"/>
                    </a:lnTo>
                    <a:lnTo>
                      <a:pt x="648" y="362"/>
                    </a:lnTo>
                    <a:lnTo>
                      <a:pt x="654" y="398"/>
                    </a:lnTo>
                    <a:lnTo>
                      <a:pt x="656" y="438"/>
                    </a:lnTo>
                    <a:lnTo>
                      <a:pt x="656" y="438"/>
                    </a:lnTo>
                    <a:lnTo>
                      <a:pt x="654" y="476"/>
                    </a:lnTo>
                    <a:lnTo>
                      <a:pt x="648" y="514"/>
                    </a:lnTo>
                    <a:lnTo>
                      <a:pt x="638" y="552"/>
                    </a:lnTo>
                    <a:lnTo>
                      <a:pt x="626" y="586"/>
                    </a:lnTo>
                    <a:lnTo>
                      <a:pt x="610" y="620"/>
                    </a:lnTo>
                    <a:lnTo>
                      <a:pt x="590" y="652"/>
                    </a:lnTo>
                    <a:lnTo>
                      <a:pt x="568" y="680"/>
                    </a:lnTo>
                    <a:lnTo>
                      <a:pt x="544" y="708"/>
                    </a:lnTo>
                    <a:lnTo>
                      <a:pt x="516" y="732"/>
                    </a:lnTo>
                    <a:lnTo>
                      <a:pt x="488" y="754"/>
                    </a:lnTo>
                    <a:lnTo>
                      <a:pt x="456" y="774"/>
                    </a:lnTo>
                    <a:lnTo>
                      <a:pt x="422" y="790"/>
                    </a:lnTo>
                    <a:lnTo>
                      <a:pt x="388" y="802"/>
                    </a:lnTo>
                    <a:lnTo>
                      <a:pt x="352" y="812"/>
                    </a:lnTo>
                    <a:lnTo>
                      <a:pt x="314" y="818"/>
                    </a:lnTo>
                    <a:lnTo>
                      <a:pt x="274" y="820"/>
                    </a:lnTo>
                    <a:lnTo>
                      <a:pt x="274" y="820"/>
                    </a:lnTo>
                    <a:close/>
                  </a:path>
                </a:pathLst>
              </a:custGeom>
              <a:grpFill/>
              <a:ln>
                <a:noFill/>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Segoe UI"/>
                  <a:ea typeface="+mn-ea"/>
                  <a:cs typeface="+mn-cs"/>
                </a:endParaRPr>
              </a:p>
            </p:txBody>
          </p:sp>
        </p:grpSp>
        <p:grpSp>
          <p:nvGrpSpPr>
            <p:cNvPr id="371" name="Group 370"/>
            <p:cNvGrpSpPr/>
            <p:nvPr/>
          </p:nvGrpSpPr>
          <p:grpSpPr>
            <a:xfrm>
              <a:off x="9872701" y="3060921"/>
              <a:ext cx="1878892" cy="1542780"/>
              <a:chOff x="9910801" y="2434267"/>
              <a:chExt cx="1878892" cy="1542780"/>
            </a:xfrm>
          </p:grpSpPr>
          <p:sp>
            <p:nvSpPr>
              <p:cNvPr id="372" name="TextBox 371"/>
              <p:cNvSpPr txBox="1"/>
              <p:nvPr/>
            </p:nvSpPr>
            <p:spPr>
              <a:xfrm>
                <a:off x="9910801" y="3234749"/>
                <a:ext cx="1090058" cy="461622"/>
              </a:xfrm>
              <a:prstGeom prst="rect">
                <a:avLst/>
              </a:prstGeom>
              <a:noFill/>
            </p:spPr>
            <p:txBody>
              <a:bodyPr wrap="square" lIns="179259" tIns="143407" rIns="179259" bIns="143407" rtlCol="0">
                <a:spAutoFit/>
              </a:bodyPr>
              <a:lstStyle/>
              <a:p>
                <a:pPr marL="0" marR="0" lvl="0" indent="0" algn="l" defTabSz="914192" rtl="0" eaLnBrk="1" fontAlgn="auto" latinLnBrk="0" hangingPunct="1">
                  <a:lnSpc>
                    <a:spcPct val="90000"/>
                  </a:lnSpc>
                  <a:spcBef>
                    <a:spcPct val="0"/>
                  </a:spcBef>
                  <a:spcAft>
                    <a:spcPts val="588"/>
                  </a:spcAft>
                  <a:buClrTx/>
                  <a:buSzTx/>
                  <a:buFontTx/>
                  <a:buNone/>
                  <a:tabLst/>
                  <a:defRPr/>
                </a:pPr>
                <a:r>
                  <a:rPr kumimoji="0" lang="en-US" sz="1176" b="0" i="0" u="none" strike="noStrike" kern="0" cap="none" spc="-29" normalizeH="0" baseline="0" noProof="0" dirty="0">
                    <a:ln>
                      <a:noFill/>
                    </a:ln>
                    <a:solidFill>
                      <a:srgbClr val="002050"/>
                    </a:solidFill>
                    <a:effectLst/>
                    <a:uLnTx/>
                    <a:uFillTx/>
                    <a:latin typeface="Segoe UI Semilight" panose="020B0402040204020203" pitchFamily="34" charset="0"/>
                    <a:ea typeface="+mn-ea"/>
                    <a:cs typeface="Segoe UI Semilight" panose="020B0402040204020203" pitchFamily="34" charset="0"/>
                  </a:rPr>
                  <a:t>Apps</a:t>
                </a:r>
              </a:p>
            </p:txBody>
          </p:sp>
          <p:grpSp>
            <p:nvGrpSpPr>
              <p:cNvPr id="373" name="Group 372"/>
              <p:cNvGrpSpPr/>
              <p:nvPr/>
            </p:nvGrpSpPr>
            <p:grpSpPr>
              <a:xfrm>
                <a:off x="10012430" y="2917883"/>
                <a:ext cx="462396" cy="357669"/>
                <a:chOff x="5007615" y="2323753"/>
                <a:chExt cx="649029" cy="502032"/>
              </a:xfrm>
              <a:solidFill>
                <a:srgbClr val="0078D7"/>
              </a:solidFill>
            </p:grpSpPr>
            <p:sp>
              <p:nvSpPr>
                <p:cNvPr id="383" name="Freeform 382"/>
                <p:cNvSpPr>
                  <a:spLocks/>
                </p:cNvSpPr>
                <p:nvPr/>
              </p:nvSpPr>
              <p:spPr bwMode="auto">
                <a:xfrm>
                  <a:off x="5175285" y="2455306"/>
                  <a:ext cx="313688" cy="314768"/>
                </a:xfrm>
                <a:custGeom>
                  <a:avLst/>
                  <a:gdLst>
                    <a:gd name="connsiteX0" fmla="*/ 193673 w 319670"/>
                    <a:gd name="connsiteY0" fmla="*/ 280605 h 320770"/>
                    <a:gd name="connsiteX1" fmla="*/ 165888 w 319670"/>
                    <a:gd name="connsiteY1" fmla="*/ 281661 h 320770"/>
                    <a:gd name="connsiteX2" fmla="*/ 167460 w 319670"/>
                    <a:gd name="connsiteY2" fmla="*/ 307015 h 320770"/>
                    <a:gd name="connsiteX3" fmla="*/ 181091 w 319670"/>
                    <a:gd name="connsiteY3" fmla="*/ 305430 h 320770"/>
                    <a:gd name="connsiteX4" fmla="*/ 193673 w 319670"/>
                    <a:gd name="connsiteY4" fmla="*/ 280605 h 320770"/>
                    <a:gd name="connsiteX5" fmla="*/ 127923 w 319670"/>
                    <a:gd name="connsiteY5" fmla="*/ 280054 h 320770"/>
                    <a:gd name="connsiteX6" fmla="*/ 141657 w 319670"/>
                    <a:gd name="connsiteY6" fmla="*/ 305957 h 320770"/>
                    <a:gd name="connsiteX7" fmla="*/ 154333 w 319670"/>
                    <a:gd name="connsiteY7" fmla="*/ 307015 h 320770"/>
                    <a:gd name="connsiteX8" fmla="*/ 152749 w 319670"/>
                    <a:gd name="connsiteY8" fmla="*/ 281640 h 320770"/>
                    <a:gd name="connsiteX9" fmla="*/ 127923 w 319670"/>
                    <a:gd name="connsiteY9" fmla="*/ 280054 h 320770"/>
                    <a:gd name="connsiteX10" fmla="*/ 226960 w 319670"/>
                    <a:gd name="connsiteY10" fmla="*/ 275378 h 320770"/>
                    <a:gd name="connsiteX11" fmla="*/ 209629 w 319670"/>
                    <a:gd name="connsiteY11" fmla="*/ 278547 h 320770"/>
                    <a:gd name="connsiteX12" fmla="*/ 198075 w 319670"/>
                    <a:gd name="connsiteY12" fmla="*/ 301788 h 320770"/>
                    <a:gd name="connsiteX13" fmla="*/ 204377 w 319670"/>
                    <a:gd name="connsiteY13" fmla="*/ 300203 h 320770"/>
                    <a:gd name="connsiteX14" fmla="*/ 226960 w 319670"/>
                    <a:gd name="connsiteY14" fmla="*/ 275378 h 320770"/>
                    <a:gd name="connsiteX15" fmla="*/ 94911 w 319670"/>
                    <a:gd name="connsiteY15" fmla="*/ 274277 h 320770"/>
                    <a:gd name="connsiteX16" fmla="*/ 120163 w 319670"/>
                    <a:gd name="connsiteY16" fmla="*/ 301828 h 320770"/>
                    <a:gd name="connsiteX17" fmla="*/ 124897 w 319670"/>
                    <a:gd name="connsiteY17" fmla="*/ 302888 h 320770"/>
                    <a:gd name="connsiteX18" fmla="*/ 112797 w 319670"/>
                    <a:gd name="connsiteY18" fmla="*/ 277456 h 320770"/>
                    <a:gd name="connsiteX19" fmla="*/ 94911 w 319670"/>
                    <a:gd name="connsiteY19" fmla="*/ 274277 h 320770"/>
                    <a:gd name="connsiteX20" fmla="*/ 261623 w 319670"/>
                    <a:gd name="connsiteY20" fmla="*/ 266024 h 320770"/>
                    <a:gd name="connsiteX21" fmla="*/ 247511 w 319670"/>
                    <a:gd name="connsiteY21" fmla="*/ 270781 h 320770"/>
                    <a:gd name="connsiteX22" fmla="*/ 235489 w 319670"/>
                    <a:gd name="connsiteY22" fmla="*/ 286107 h 320770"/>
                    <a:gd name="connsiteX23" fmla="*/ 261623 w 319670"/>
                    <a:gd name="connsiteY23" fmla="*/ 266024 h 320770"/>
                    <a:gd name="connsiteX24" fmla="*/ 53646 w 319670"/>
                    <a:gd name="connsiteY24" fmla="*/ 261072 h 320770"/>
                    <a:gd name="connsiteX25" fmla="*/ 90509 w 319670"/>
                    <a:gd name="connsiteY25" fmla="*/ 289683 h 320770"/>
                    <a:gd name="connsiteX26" fmla="*/ 74184 w 319670"/>
                    <a:gd name="connsiteY26" fmla="*/ 268490 h 320770"/>
                    <a:gd name="connsiteX27" fmla="*/ 53646 w 319670"/>
                    <a:gd name="connsiteY27" fmla="*/ 261072 h 320770"/>
                    <a:gd name="connsiteX28" fmla="*/ 213205 w 319670"/>
                    <a:gd name="connsiteY28" fmla="*/ 224209 h 320770"/>
                    <a:gd name="connsiteX29" fmla="*/ 163687 w 319670"/>
                    <a:gd name="connsiteY29" fmla="*/ 228957 h 320770"/>
                    <a:gd name="connsiteX30" fmla="*/ 165267 w 319670"/>
                    <a:gd name="connsiteY30" fmla="*/ 269051 h 320770"/>
                    <a:gd name="connsiteX31" fmla="*/ 200035 w 319670"/>
                    <a:gd name="connsiteY31" fmla="*/ 266413 h 320770"/>
                    <a:gd name="connsiteX32" fmla="*/ 213205 w 319670"/>
                    <a:gd name="connsiteY32" fmla="*/ 224209 h 320770"/>
                    <a:gd name="connsiteX33" fmla="*/ 108941 w 319670"/>
                    <a:gd name="connsiteY33" fmla="*/ 224209 h 320770"/>
                    <a:gd name="connsiteX34" fmla="*/ 122109 w 319670"/>
                    <a:gd name="connsiteY34" fmla="*/ 265864 h 320770"/>
                    <a:gd name="connsiteX35" fmla="*/ 152132 w 319670"/>
                    <a:gd name="connsiteY35" fmla="*/ 268500 h 320770"/>
                    <a:gd name="connsiteX36" fmla="*/ 150552 w 319670"/>
                    <a:gd name="connsiteY36" fmla="*/ 228954 h 320770"/>
                    <a:gd name="connsiteX37" fmla="*/ 108941 w 319670"/>
                    <a:gd name="connsiteY37" fmla="*/ 224209 h 320770"/>
                    <a:gd name="connsiteX38" fmla="*/ 58322 w 319670"/>
                    <a:gd name="connsiteY38" fmla="*/ 209903 h 320770"/>
                    <a:gd name="connsiteX39" fmla="*/ 82669 w 319670"/>
                    <a:gd name="connsiteY39" fmla="*/ 257461 h 320770"/>
                    <a:gd name="connsiteX40" fmla="*/ 107016 w 319670"/>
                    <a:gd name="connsiteY40" fmla="*/ 263273 h 320770"/>
                    <a:gd name="connsiteX41" fmla="*/ 94842 w 319670"/>
                    <a:gd name="connsiteY41" fmla="*/ 221000 h 320770"/>
                    <a:gd name="connsiteX42" fmla="*/ 58322 w 319670"/>
                    <a:gd name="connsiteY42" fmla="*/ 209903 h 320770"/>
                    <a:gd name="connsiteX43" fmla="*/ 264925 w 319670"/>
                    <a:gd name="connsiteY43" fmla="*/ 209078 h 320770"/>
                    <a:gd name="connsiteX44" fmla="*/ 227505 w 319670"/>
                    <a:gd name="connsiteY44" fmla="*/ 221190 h 320770"/>
                    <a:gd name="connsiteX45" fmla="*/ 214856 w 319670"/>
                    <a:gd name="connsiteY45" fmla="*/ 264374 h 320770"/>
                    <a:gd name="connsiteX46" fmla="*/ 239100 w 319670"/>
                    <a:gd name="connsiteY46" fmla="*/ 259634 h 320770"/>
                    <a:gd name="connsiteX47" fmla="*/ 264925 w 319670"/>
                    <a:gd name="connsiteY47" fmla="*/ 209078 h 320770"/>
                    <a:gd name="connsiteX48" fmla="*/ 303989 w 319670"/>
                    <a:gd name="connsiteY48" fmla="*/ 187895 h 320770"/>
                    <a:gd name="connsiteX49" fmla="*/ 280765 w 319670"/>
                    <a:gd name="connsiteY49" fmla="*/ 201624 h 320770"/>
                    <a:gd name="connsiteX50" fmla="*/ 258597 w 319670"/>
                    <a:gd name="connsiteY50" fmla="*/ 253370 h 320770"/>
                    <a:gd name="connsiteX51" fmla="*/ 279710 w 319670"/>
                    <a:gd name="connsiteY51" fmla="*/ 244921 h 320770"/>
                    <a:gd name="connsiteX52" fmla="*/ 303989 w 319670"/>
                    <a:gd name="connsiteY52" fmla="*/ 187895 h 320770"/>
                    <a:gd name="connsiteX53" fmla="*/ 15131 w 319670"/>
                    <a:gd name="connsiteY53" fmla="*/ 186244 h 320770"/>
                    <a:gd name="connsiteX54" fmla="*/ 35764 w 319670"/>
                    <a:gd name="connsiteY54" fmla="*/ 239029 h 320770"/>
                    <a:gd name="connsiteX55" fmla="*/ 63274 w 319670"/>
                    <a:gd name="connsiteY55" fmla="*/ 251169 h 320770"/>
                    <a:gd name="connsiteX56" fmla="*/ 42641 w 319670"/>
                    <a:gd name="connsiteY56" fmla="*/ 202607 h 320770"/>
                    <a:gd name="connsiteX57" fmla="*/ 15131 w 319670"/>
                    <a:gd name="connsiteY57" fmla="*/ 186244 h 320770"/>
                    <a:gd name="connsiteX58" fmla="*/ 220633 w 319670"/>
                    <a:gd name="connsiteY58" fmla="*/ 169463 h 320770"/>
                    <a:gd name="connsiteX59" fmla="*/ 162861 w 319670"/>
                    <a:gd name="connsiteY59" fmla="*/ 176816 h 320770"/>
                    <a:gd name="connsiteX60" fmla="*/ 163386 w 319670"/>
                    <a:gd name="connsiteY60" fmla="*/ 215680 h 320770"/>
                    <a:gd name="connsiteX61" fmla="*/ 216431 w 319670"/>
                    <a:gd name="connsiteY61" fmla="*/ 209903 h 320770"/>
                    <a:gd name="connsiteX62" fmla="*/ 220633 w 319670"/>
                    <a:gd name="connsiteY62" fmla="*/ 169463 h 320770"/>
                    <a:gd name="connsiteX63" fmla="*/ 101513 w 319670"/>
                    <a:gd name="connsiteY63" fmla="*/ 169463 h 320770"/>
                    <a:gd name="connsiteX64" fmla="*/ 105748 w 319670"/>
                    <a:gd name="connsiteY64" fmla="*/ 210428 h 320770"/>
                    <a:gd name="connsiteX65" fmla="*/ 150207 w 319670"/>
                    <a:gd name="connsiteY65" fmla="*/ 215680 h 320770"/>
                    <a:gd name="connsiteX66" fmla="*/ 149678 w 319670"/>
                    <a:gd name="connsiteY66" fmla="*/ 176291 h 320770"/>
                    <a:gd name="connsiteX67" fmla="*/ 101513 w 319670"/>
                    <a:gd name="connsiteY67" fmla="*/ 169463 h 320770"/>
                    <a:gd name="connsiteX68" fmla="*/ 51121 w 319670"/>
                    <a:gd name="connsiteY68" fmla="*/ 149931 h 320770"/>
                    <a:gd name="connsiteX69" fmla="*/ 50069 w 319670"/>
                    <a:gd name="connsiteY69" fmla="*/ 159953 h 320770"/>
                    <a:gd name="connsiteX70" fmla="*/ 53752 w 319670"/>
                    <a:gd name="connsiteY70" fmla="*/ 193713 h 320770"/>
                    <a:gd name="connsiteX71" fmla="*/ 92160 w 319670"/>
                    <a:gd name="connsiteY71" fmla="*/ 207427 h 320770"/>
                    <a:gd name="connsiteX72" fmla="*/ 89003 w 319670"/>
                    <a:gd name="connsiteY72" fmla="*/ 166283 h 320770"/>
                    <a:gd name="connsiteX73" fmla="*/ 51121 w 319670"/>
                    <a:gd name="connsiteY73" fmla="*/ 149931 h 320770"/>
                    <a:gd name="connsiteX74" fmla="*/ 271850 w 319670"/>
                    <a:gd name="connsiteY74" fmla="*/ 148830 h 320770"/>
                    <a:gd name="connsiteX75" fmla="*/ 233420 w 319670"/>
                    <a:gd name="connsiteY75" fmla="*/ 165717 h 320770"/>
                    <a:gd name="connsiteX76" fmla="*/ 230262 w 319670"/>
                    <a:gd name="connsiteY76" fmla="*/ 206877 h 320770"/>
                    <a:gd name="connsiteX77" fmla="*/ 269218 w 319670"/>
                    <a:gd name="connsiteY77" fmla="*/ 193157 h 320770"/>
                    <a:gd name="connsiteX78" fmla="*/ 272903 w 319670"/>
                    <a:gd name="connsiteY78" fmla="*/ 159912 h 320770"/>
                    <a:gd name="connsiteX79" fmla="*/ 271850 w 319670"/>
                    <a:gd name="connsiteY79" fmla="*/ 148830 h 320770"/>
                    <a:gd name="connsiteX80" fmla="*/ 302793 w 319670"/>
                    <a:gd name="connsiteY80" fmla="*/ 126547 h 320770"/>
                    <a:gd name="connsiteX81" fmla="*/ 284431 w 319670"/>
                    <a:gd name="connsiteY81" fmla="*/ 141328 h 320770"/>
                    <a:gd name="connsiteX82" fmla="*/ 286005 w 319670"/>
                    <a:gd name="connsiteY82" fmla="*/ 159805 h 320770"/>
                    <a:gd name="connsiteX83" fmla="*/ 283907 w 319670"/>
                    <a:gd name="connsiteY83" fmla="*/ 185144 h 320770"/>
                    <a:gd name="connsiteX84" fmla="*/ 306465 w 319670"/>
                    <a:gd name="connsiteY84" fmla="*/ 169835 h 320770"/>
                    <a:gd name="connsiteX85" fmla="*/ 306465 w 319670"/>
                    <a:gd name="connsiteY85" fmla="*/ 160333 h 320770"/>
                    <a:gd name="connsiteX86" fmla="*/ 302793 w 319670"/>
                    <a:gd name="connsiteY86" fmla="*/ 126547 h 320770"/>
                    <a:gd name="connsiteX87" fmla="*/ 17427 w 319670"/>
                    <a:gd name="connsiteY87" fmla="*/ 125172 h 320770"/>
                    <a:gd name="connsiteX88" fmla="*/ 13205 w 319670"/>
                    <a:gd name="connsiteY88" fmla="*/ 160446 h 320770"/>
                    <a:gd name="connsiteX89" fmla="*/ 13205 w 319670"/>
                    <a:gd name="connsiteY89" fmla="*/ 168870 h 320770"/>
                    <a:gd name="connsiteX90" fmla="*/ 39065 w 319670"/>
                    <a:gd name="connsiteY90" fmla="*/ 186244 h 320770"/>
                    <a:gd name="connsiteX91" fmla="*/ 36954 w 319670"/>
                    <a:gd name="connsiteY91" fmla="*/ 159920 h 320770"/>
                    <a:gd name="connsiteX92" fmla="*/ 38537 w 319670"/>
                    <a:gd name="connsiteY92" fmla="*/ 142546 h 320770"/>
                    <a:gd name="connsiteX93" fmla="*/ 17427 w 319670"/>
                    <a:gd name="connsiteY93" fmla="*/ 125172 h 320770"/>
                    <a:gd name="connsiteX94" fmla="*/ 215883 w 319670"/>
                    <a:gd name="connsiteY94" fmla="*/ 122420 h 320770"/>
                    <a:gd name="connsiteX95" fmla="*/ 165486 w 319670"/>
                    <a:gd name="connsiteY95" fmla="*/ 128769 h 320770"/>
                    <a:gd name="connsiteX96" fmla="*/ 163386 w 319670"/>
                    <a:gd name="connsiteY96" fmla="*/ 128769 h 320770"/>
                    <a:gd name="connsiteX97" fmla="*/ 162861 w 319670"/>
                    <a:gd name="connsiteY97" fmla="*/ 155221 h 320770"/>
                    <a:gd name="connsiteX98" fmla="*/ 162861 w 319670"/>
                    <a:gd name="connsiteY98" fmla="*/ 163686 h 320770"/>
                    <a:gd name="connsiteX99" fmla="*/ 220083 w 319670"/>
                    <a:gd name="connsiteY99" fmla="*/ 155750 h 320770"/>
                    <a:gd name="connsiteX100" fmla="*/ 215883 w 319670"/>
                    <a:gd name="connsiteY100" fmla="*/ 122420 h 320770"/>
                    <a:gd name="connsiteX101" fmla="*/ 106825 w 319670"/>
                    <a:gd name="connsiteY101" fmla="*/ 120220 h 320770"/>
                    <a:gd name="connsiteX102" fmla="*/ 102064 w 319670"/>
                    <a:gd name="connsiteY102" fmla="*/ 156248 h 320770"/>
                    <a:gd name="connsiteX103" fmla="*/ 149678 w 319670"/>
                    <a:gd name="connsiteY103" fmla="*/ 163136 h 320770"/>
                    <a:gd name="connsiteX104" fmla="*/ 149678 w 319670"/>
                    <a:gd name="connsiteY104" fmla="*/ 155188 h 320770"/>
                    <a:gd name="connsiteX105" fmla="*/ 150207 w 319670"/>
                    <a:gd name="connsiteY105" fmla="*/ 128167 h 320770"/>
                    <a:gd name="connsiteX106" fmla="*/ 106825 w 319670"/>
                    <a:gd name="connsiteY106" fmla="*/ 120220 h 320770"/>
                    <a:gd name="connsiteX107" fmla="*/ 259617 w 319670"/>
                    <a:gd name="connsiteY107" fmla="*/ 103988 h 320770"/>
                    <a:gd name="connsiteX108" fmla="*/ 228611 w 319670"/>
                    <a:gd name="connsiteY108" fmla="*/ 118717 h 320770"/>
                    <a:gd name="connsiteX109" fmla="*/ 233341 w 319670"/>
                    <a:gd name="connsiteY109" fmla="*/ 151856 h 320770"/>
                    <a:gd name="connsiteX110" fmla="*/ 269602 w 319670"/>
                    <a:gd name="connsiteY110" fmla="*/ 135024 h 320770"/>
                    <a:gd name="connsiteX111" fmla="*/ 259617 w 319670"/>
                    <a:gd name="connsiteY111" fmla="*/ 103988 h 320770"/>
                    <a:gd name="connsiteX112" fmla="*/ 65249 w 319670"/>
                    <a:gd name="connsiteY112" fmla="*/ 99862 h 320770"/>
                    <a:gd name="connsiteX113" fmla="*/ 52545 w 319670"/>
                    <a:gd name="connsiteY113" fmla="*/ 136118 h 320770"/>
                    <a:gd name="connsiteX114" fmla="*/ 89068 w 319670"/>
                    <a:gd name="connsiteY114" fmla="*/ 152407 h 320770"/>
                    <a:gd name="connsiteX115" fmla="*/ 94361 w 319670"/>
                    <a:gd name="connsiteY115" fmla="*/ 115625 h 320770"/>
                    <a:gd name="connsiteX116" fmla="*/ 65249 w 319670"/>
                    <a:gd name="connsiteY116" fmla="*/ 99862 h 320770"/>
                    <a:gd name="connsiteX117" fmla="*/ 285381 w 319670"/>
                    <a:gd name="connsiteY117" fmla="*/ 83906 h 320770"/>
                    <a:gd name="connsiteX118" fmla="*/ 270702 w 319670"/>
                    <a:gd name="connsiteY118" fmla="*/ 96554 h 320770"/>
                    <a:gd name="connsiteX119" fmla="*/ 281711 w 319670"/>
                    <a:gd name="connsiteY119" fmla="*/ 127648 h 320770"/>
                    <a:gd name="connsiteX120" fmla="*/ 298487 w 319670"/>
                    <a:gd name="connsiteY120" fmla="*/ 112365 h 320770"/>
                    <a:gd name="connsiteX121" fmla="*/ 285381 w 319670"/>
                    <a:gd name="connsiteY121" fmla="*/ 83906 h 320770"/>
                    <a:gd name="connsiteX122" fmla="*/ 39411 w 319670"/>
                    <a:gd name="connsiteY122" fmla="*/ 75928 h 320770"/>
                    <a:gd name="connsiteX123" fmla="*/ 21458 w 319670"/>
                    <a:gd name="connsiteY123" fmla="*/ 111317 h 320770"/>
                    <a:gd name="connsiteX124" fmla="*/ 40995 w 319670"/>
                    <a:gd name="connsiteY124" fmla="*/ 128748 h 320770"/>
                    <a:gd name="connsiteX125" fmla="*/ 54196 w 319670"/>
                    <a:gd name="connsiteY125" fmla="*/ 91774 h 320770"/>
                    <a:gd name="connsiteX126" fmla="*/ 39411 w 319670"/>
                    <a:gd name="connsiteY126" fmla="*/ 75928 h 320770"/>
                    <a:gd name="connsiteX127" fmla="*/ 201616 w 319670"/>
                    <a:gd name="connsiteY127" fmla="*/ 73452 h 320770"/>
                    <a:gd name="connsiteX128" fmla="*/ 165267 w 319670"/>
                    <a:gd name="connsiteY128" fmla="*/ 78187 h 320770"/>
                    <a:gd name="connsiteX129" fmla="*/ 164740 w 319670"/>
                    <a:gd name="connsiteY129" fmla="*/ 78187 h 320770"/>
                    <a:gd name="connsiteX130" fmla="*/ 163687 w 319670"/>
                    <a:gd name="connsiteY130" fmla="*/ 115543 h 320770"/>
                    <a:gd name="connsiteX131" fmla="*/ 165267 w 319670"/>
                    <a:gd name="connsiteY131" fmla="*/ 115543 h 320770"/>
                    <a:gd name="connsiteX132" fmla="*/ 213205 w 319670"/>
                    <a:gd name="connsiteY132" fmla="*/ 109756 h 320770"/>
                    <a:gd name="connsiteX133" fmla="*/ 201616 w 319670"/>
                    <a:gd name="connsiteY133" fmla="*/ 73452 h 320770"/>
                    <a:gd name="connsiteX134" fmla="*/ 121592 w 319670"/>
                    <a:gd name="connsiteY134" fmla="*/ 70701 h 320770"/>
                    <a:gd name="connsiteX135" fmla="*/ 109491 w 319670"/>
                    <a:gd name="connsiteY135" fmla="*/ 107084 h 320770"/>
                    <a:gd name="connsiteX136" fmla="*/ 150530 w 319670"/>
                    <a:gd name="connsiteY136" fmla="*/ 114993 h 320770"/>
                    <a:gd name="connsiteX137" fmla="*/ 151582 w 319670"/>
                    <a:gd name="connsiteY137" fmla="*/ 77028 h 320770"/>
                    <a:gd name="connsiteX138" fmla="*/ 121592 w 319670"/>
                    <a:gd name="connsiteY138" fmla="*/ 70701 h 320770"/>
                    <a:gd name="connsiteX139" fmla="*/ 233321 w 319670"/>
                    <a:gd name="connsiteY139" fmla="*/ 59697 h 320770"/>
                    <a:gd name="connsiteX140" fmla="*/ 214306 w 319670"/>
                    <a:gd name="connsiteY140" fmla="*/ 69207 h 320770"/>
                    <a:gd name="connsiteX141" fmla="*/ 225926 w 319670"/>
                    <a:gd name="connsiteY141" fmla="*/ 106189 h 320770"/>
                    <a:gd name="connsiteX142" fmla="*/ 253921 w 319670"/>
                    <a:gd name="connsiteY142" fmla="*/ 92453 h 320770"/>
                    <a:gd name="connsiteX143" fmla="*/ 233321 w 319670"/>
                    <a:gd name="connsiteY143" fmla="*/ 59697 h 320770"/>
                    <a:gd name="connsiteX144" fmla="*/ 92595 w 319670"/>
                    <a:gd name="connsiteY144" fmla="*/ 55846 h 320770"/>
                    <a:gd name="connsiteX145" fmla="*/ 70977 w 319670"/>
                    <a:gd name="connsiteY145" fmla="*/ 88088 h 320770"/>
                    <a:gd name="connsiteX146" fmla="*/ 97341 w 319670"/>
                    <a:gd name="connsiteY146" fmla="*/ 102888 h 320770"/>
                    <a:gd name="connsiteX147" fmla="*/ 108941 w 319670"/>
                    <a:gd name="connsiteY147" fmla="*/ 65360 h 320770"/>
                    <a:gd name="connsiteX148" fmla="*/ 92595 w 319670"/>
                    <a:gd name="connsiteY148" fmla="*/ 55846 h 320770"/>
                    <a:gd name="connsiteX149" fmla="*/ 251144 w 319670"/>
                    <a:gd name="connsiteY149" fmla="*/ 44842 h 320770"/>
                    <a:gd name="connsiteX150" fmla="*/ 243742 w 319670"/>
                    <a:gd name="connsiteY150" fmla="*/ 51712 h 320770"/>
                    <a:gd name="connsiteX151" fmla="*/ 264890 w 319670"/>
                    <a:gd name="connsiteY151" fmla="*/ 85007 h 320770"/>
                    <a:gd name="connsiteX152" fmla="*/ 277579 w 319670"/>
                    <a:gd name="connsiteY152" fmla="*/ 72851 h 320770"/>
                    <a:gd name="connsiteX153" fmla="*/ 251144 w 319670"/>
                    <a:gd name="connsiteY153" fmla="*/ 44842 h 320770"/>
                    <a:gd name="connsiteX154" fmla="*/ 75908 w 319670"/>
                    <a:gd name="connsiteY154" fmla="*/ 39614 h 320770"/>
                    <a:gd name="connsiteX155" fmla="*/ 47868 w 319670"/>
                    <a:gd name="connsiteY155" fmla="*/ 65510 h 320770"/>
                    <a:gd name="connsiteX156" fmla="*/ 60565 w 319670"/>
                    <a:gd name="connsiteY156" fmla="*/ 79779 h 320770"/>
                    <a:gd name="connsiteX157" fmla="*/ 82256 w 319670"/>
                    <a:gd name="connsiteY157" fmla="*/ 47013 h 320770"/>
                    <a:gd name="connsiteX158" fmla="*/ 75908 w 319670"/>
                    <a:gd name="connsiteY158" fmla="*/ 39614 h 320770"/>
                    <a:gd name="connsiteX159" fmla="*/ 224484 w 319670"/>
                    <a:gd name="connsiteY159" fmla="*/ 28060 h 320770"/>
                    <a:gd name="connsiteX160" fmla="*/ 236003 w 319670"/>
                    <a:gd name="connsiteY160" fmla="*/ 41815 h 320770"/>
                    <a:gd name="connsiteX161" fmla="*/ 240716 w 319670"/>
                    <a:gd name="connsiteY161" fmla="*/ 37583 h 320770"/>
                    <a:gd name="connsiteX162" fmla="*/ 224484 w 319670"/>
                    <a:gd name="connsiteY162" fmla="*/ 28060 h 320770"/>
                    <a:gd name="connsiteX163" fmla="*/ 101238 w 319670"/>
                    <a:gd name="connsiteY163" fmla="*/ 25309 h 320770"/>
                    <a:gd name="connsiteX164" fmla="*/ 86933 w 319670"/>
                    <a:gd name="connsiteY164" fmla="*/ 32662 h 320770"/>
                    <a:gd name="connsiteX165" fmla="*/ 90642 w 319670"/>
                    <a:gd name="connsiteY165" fmla="*/ 36863 h 320770"/>
                    <a:gd name="connsiteX166" fmla="*/ 101238 w 319670"/>
                    <a:gd name="connsiteY166" fmla="*/ 25309 h 320770"/>
                    <a:gd name="connsiteX167" fmla="*/ 189546 w 319670"/>
                    <a:gd name="connsiteY167" fmla="*/ 16506 h 320770"/>
                    <a:gd name="connsiteX168" fmla="*/ 209532 w 319670"/>
                    <a:gd name="connsiteY168" fmla="*/ 56946 h 320770"/>
                    <a:gd name="connsiteX169" fmla="*/ 225310 w 319670"/>
                    <a:gd name="connsiteY169" fmla="*/ 49068 h 320770"/>
                    <a:gd name="connsiteX170" fmla="*/ 194280 w 319670"/>
                    <a:gd name="connsiteY170" fmla="*/ 17556 h 320770"/>
                    <a:gd name="connsiteX171" fmla="*/ 189546 w 319670"/>
                    <a:gd name="connsiteY171" fmla="*/ 16506 h 320770"/>
                    <a:gd name="connsiteX172" fmla="*/ 132600 w 319670"/>
                    <a:gd name="connsiteY172" fmla="*/ 15955 h 320770"/>
                    <a:gd name="connsiteX173" fmla="*/ 128938 w 319670"/>
                    <a:gd name="connsiteY173" fmla="*/ 16483 h 320770"/>
                    <a:gd name="connsiteX174" fmla="*/ 100688 w 319670"/>
                    <a:gd name="connsiteY174" fmla="*/ 46010 h 320770"/>
                    <a:gd name="connsiteX175" fmla="*/ 114290 w 319670"/>
                    <a:gd name="connsiteY175" fmla="*/ 53920 h 320770"/>
                    <a:gd name="connsiteX176" fmla="*/ 132600 w 319670"/>
                    <a:gd name="connsiteY176" fmla="*/ 15955 h 320770"/>
                    <a:gd name="connsiteX177" fmla="*/ 167974 w 319670"/>
                    <a:gd name="connsiteY177" fmla="*/ 13204 h 320770"/>
                    <a:gd name="connsiteX178" fmla="*/ 165337 w 319670"/>
                    <a:gd name="connsiteY178" fmla="*/ 64924 h 320770"/>
                    <a:gd name="connsiteX179" fmla="*/ 196974 w 319670"/>
                    <a:gd name="connsiteY179" fmla="*/ 60702 h 320770"/>
                    <a:gd name="connsiteX180" fmla="*/ 173247 w 319670"/>
                    <a:gd name="connsiteY180" fmla="*/ 13732 h 320770"/>
                    <a:gd name="connsiteX181" fmla="*/ 167974 w 319670"/>
                    <a:gd name="connsiteY181" fmla="*/ 13204 h 320770"/>
                    <a:gd name="connsiteX182" fmla="*/ 149585 w 319670"/>
                    <a:gd name="connsiteY182" fmla="*/ 13204 h 320770"/>
                    <a:gd name="connsiteX183" fmla="*/ 126273 w 319670"/>
                    <a:gd name="connsiteY183" fmla="*/ 58551 h 320770"/>
                    <a:gd name="connsiteX184" fmla="*/ 152764 w 319670"/>
                    <a:gd name="connsiteY184" fmla="*/ 63823 h 320770"/>
                    <a:gd name="connsiteX185" fmla="*/ 154883 w 319670"/>
                    <a:gd name="connsiteY185" fmla="*/ 13204 h 320770"/>
                    <a:gd name="connsiteX186" fmla="*/ 149585 w 319670"/>
                    <a:gd name="connsiteY186" fmla="*/ 13204 h 320770"/>
                    <a:gd name="connsiteX187" fmla="*/ 160099 w 319670"/>
                    <a:gd name="connsiteY187" fmla="*/ 0 h 320770"/>
                    <a:gd name="connsiteX188" fmla="*/ 248047 w 319670"/>
                    <a:gd name="connsiteY188" fmla="*/ 26906 h 320770"/>
                    <a:gd name="connsiteX189" fmla="*/ 259107 w 319670"/>
                    <a:gd name="connsiteY189" fmla="*/ 34293 h 320770"/>
                    <a:gd name="connsiteX190" fmla="*/ 285965 w 319670"/>
                    <a:gd name="connsiteY190" fmla="*/ 61727 h 320770"/>
                    <a:gd name="connsiteX191" fmla="*/ 293865 w 319670"/>
                    <a:gd name="connsiteY191" fmla="*/ 72806 h 320770"/>
                    <a:gd name="connsiteX192" fmla="*/ 308084 w 319670"/>
                    <a:gd name="connsiteY192" fmla="*/ 100768 h 320770"/>
                    <a:gd name="connsiteX193" fmla="*/ 313350 w 319670"/>
                    <a:gd name="connsiteY193" fmla="*/ 115013 h 320770"/>
                    <a:gd name="connsiteX194" fmla="*/ 319670 w 319670"/>
                    <a:gd name="connsiteY194" fmla="*/ 157747 h 320770"/>
                    <a:gd name="connsiteX195" fmla="*/ 319670 w 319670"/>
                    <a:gd name="connsiteY195" fmla="*/ 160385 h 320770"/>
                    <a:gd name="connsiteX196" fmla="*/ 319144 w 319670"/>
                    <a:gd name="connsiteY196" fmla="*/ 176212 h 320770"/>
                    <a:gd name="connsiteX197" fmla="*/ 302291 w 319670"/>
                    <a:gd name="connsiteY197" fmla="*/ 232664 h 320770"/>
                    <a:gd name="connsiteX198" fmla="*/ 288598 w 319670"/>
                    <a:gd name="connsiteY198" fmla="*/ 254822 h 320770"/>
                    <a:gd name="connsiteX199" fmla="*/ 160099 w 319670"/>
                    <a:gd name="connsiteY199" fmla="*/ 320242 h 320770"/>
                    <a:gd name="connsiteX200" fmla="*/ 159572 w 319670"/>
                    <a:gd name="connsiteY200" fmla="*/ 320242 h 320770"/>
                    <a:gd name="connsiteX201" fmla="*/ 155359 w 319670"/>
                    <a:gd name="connsiteY201" fmla="*/ 320770 h 320770"/>
                    <a:gd name="connsiteX202" fmla="*/ 155359 w 319670"/>
                    <a:gd name="connsiteY202" fmla="*/ 320242 h 320770"/>
                    <a:gd name="connsiteX203" fmla="*/ 26332 w 319670"/>
                    <a:gd name="connsiteY203" fmla="*/ 248491 h 320770"/>
                    <a:gd name="connsiteX204" fmla="*/ 13693 w 319670"/>
                    <a:gd name="connsiteY204" fmla="*/ 225278 h 320770"/>
                    <a:gd name="connsiteX205" fmla="*/ 527 w 319670"/>
                    <a:gd name="connsiteY205" fmla="*/ 174630 h 320770"/>
                    <a:gd name="connsiteX206" fmla="*/ 0 w 319670"/>
                    <a:gd name="connsiteY206" fmla="*/ 160385 h 320770"/>
                    <a:gd name="connsiteX207" fmla="*/ 0 w 319670"/>
                    <a:gd name="connsiteY207" fmla="*/ 156164 h 320770"/>
                    <a:gd name="connsiteX208" fmla="*/ 6847 w 319670"/>
                    <a:gd name="connsiteY208" fmla="*/ 113958 h 320770"/>
                    <a:gd name="connsiteX209" fmla="*/ 12113 w 319670"/>
                    <a:gd name="connsiteY209" fmla="*/ 99185 h 320770"/>
                    <a:gd name="connsiteX210" fmla="*/ 32125 w 319670"/>
                    <a:gd name="connsiteY210" fmla="*/ 64365 h 320770"/>
                    <a:gd name="connsiteX211" fmla="*/ 41078 w 319670"/>
                    <a:gd name="connsiteY211" fmla="*/ 52758 h 320770"/>
                    <a:gd name="connsiteX212" fmla="*/ 68990 w 319670"/>
                    <a:gd name="connsiteY212" fmla="*/ 28489 h 320770"/>
                    <a:gd name="connsiteX213" fmla="*/ 80576 w 319670"/>
                    <a:gd name="connsiteY213" fmla="*/ 21103 h 320770"/>
                    <a:gd name="connsiteX214" fmla="*/ 160099 w 319670"/>
                    <a:gd name="connsiteY214" fmla="*/ 0 h 320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319670" h="320770">
                      <a:moveTo>
                        <a:pt x="193673" y="280605"/>
                      </a:moveTo>
                      <a:cubicBezTo>
                        <a:pt x="184761" y="281133"/>
                        <a:pt x="175324" y="281661"/>
                        <a:pt x="165888" y="281661"/>
                      </a:cubicBezTo>
                      <a:cubicBezTo>
                        <a:pt x="166412" y="292225"/>
                        <a:pt x="166936" y="300676"/>
                        <a:pt x="167460" y="307015"/>
                      </a:cubicBezTo>
                      <a:cubicBezTo>
                        <a:pt x="172179" y="306486"/>
                        <a:pt x="176373" y="305958"/>
                        <a:pt x="181091" y="305430"/>
                      </a:cubicBezTo>
                      <a:cubicBezTo>
                        <a:pt x="183188" y="301733"/>
                        <a:pt x="188430" y="292753"/>
                        <a:pt x="193673" y="280605"/>
                      </a:cubicBezTo>
                      <a:close/>
                      <a:moveTo>
                        <a:pt x="127923" y="280054"/>
                      </a:moveTo>
                      <a:cubicBezTo>
                        <a:pt x="133734" y="293270"/>
                        <a:pt x="139016" y="302257"/>
                        <a:pt x="141657" y="305957"/>
                      </a:cubicBezTo>
                      <a:cubicBezTo>
                        <a:pt x="145882" y="306486"/>
                        <a:pt x="150108" y="307015"/>
                        <a:pt x="154333" y="307015"/>
                      </a:cubicBezTo>
                      <a:cubicBezTo>
                        <a:pt x="153805" y="300671"/>
                        <a:pt x="153277" y="291684"/>
                        <a:pt x="152749" y="281640"/>
                      </a:cubicBezTo>
                      <a:cubicBezTo>
                        <a:pt x="144298" y="281640"/>
                        <a:pt x="135846" y="280583"/>
                        <a:pt x="127923" y="280054"/>
                      </a:cubicBezTo>
                      <a:close/>
                      <a:moveTo>
                        <a:pt x="226960" y="275378"/>
                      </a:moveTo>
                      <a:cubicBezTo>
                        <a:pt x="221183" y="276962"/>
                        <a:pt x="215406" y="277491"/>
                        <a:pt x="209629" y="278547"/>
                      </a:cubicBezTo>
                      <a:cubicBezTo>
                        <a:pt x="205427" y="288055"/>
                        <a:pt x="201226" y="295978"/>
                        <a:pt x="198075" y="301788"/>
                      </a:cubicBezTo>
                      <a:cubicBezTo>
                        <a:pt x="200175" y="301260"/>
                        <a:pt x="202276" y="300731"/>
                        <a:pt x="204377" y="300203"/>
                      </a:cubicBezTo>
                      <a:cubicBezTo>
                        <a:pt x="208053" y="296506"/>
                        <a:pt x="216982" y="288055"/>
                        <a:pt x="226960" y="275378"/>
                      </a:cubicBezTo>
                      <a:close/>
                      <a:moveTo>
                        <a:pt x="94911" y="274277"/>
                      </a:moveTo>
                      <a:cubicBezTo>
                        <a:pt x="107537" y="290172"/>
                        <a:pt x="118584" y="300239"/>
                        <a:pt x="120163" y="301828"/>
                      </a:cubicBezTo>
                      <a:cubicBezTo>
                        <a:pt x="121741" y="302358"/>
                        <a:pt x="123319" y="302358"/>
                        <a:pt x="124897" y="302888"/>
                      </a:cubicBezTo>
                      <a:cubicBezTo>
                        <a:pt x="121215" y="296530"/>
                        <a:pt x="117006" y="288053"/>
                        <a:pt x="112797" y="277456"/>
                      </a:cubicBezTo>
                      <a:cubicBezTo>
                        <a:pt x="106485" y="276927"/>
                        <a:pt x="100698" y="275337"/>
                        <a:pt x="94911" y="274277"/>
                      </a:cubicBezTo>
                      <a:close/>
                      <a:moveTo>
                        <a:pt x="261623" y="266024"/>
                      </a:moveTo>
                      <a:cubicBezTo>
                        <a:pt x="256919" y="267610"/>
                        <a:pt x="252215" y="269195"/>
                        <a:pt x="247511" y="270781"/>
                      </a:cubicBezTo>
                      <a:cubicBezTo>
                        <a:pt x="243329" y="276066"/>
                        <a:pt x="239670" y="281351"/>
                        <a:pt x="235489" y="286107"/>
                      </a:cubicBezTo>
                      <a:cubicBezTo>
                        <a:pt x="244897" y="280294"/>
                        <a:pt x="253783" y="273952"/>
                        <a:pt x="261623" y="266024"/>
                      </a:cubicBezTo>
                      <a:close/>
                      <a:moveTo>
                        <a:pt x="53646" y="261072"/>
                      </a:moveTo>
                      <a:cubicBezTo>
                        <a:pt x="64178" y="272729"/>
                        <a:pt x="76817" y="282266"/>
                        <a:pt x="90509" y="289683"/>
                      </a:cubicBezTo>
                      <a:cubicBezTo>
                        <a:pt x="85243" y="283855"/>
                        <a:pt x="79977" y="276438"/>
                        <a:pt x="74184" y="268490"/>
                      </a:cubicBezTo>
                      <a:cubicBezTo>
                        <a:pt x="66811" y="266371"/>
                        <a:pt x="59965" y="264252"/>
                        <a:pt x="53646" y="261072"/>
                      </a:cubicBezTo>
                      <a:close/>
                      <a:moveTo>
                        <a:pt x="213205" y="224209"/>
                      </a:moveTo>
                      <a:cubicBezTo>
                        <a:pt x="197402" y="226846"/>
                        <a:pt x="180544" y="228429"/>
                        <a:pt x="163687" y="228957"/>
                      </a:cubicBezTo>
                      <a:cubicBezTo>
                        <a:pt x="163687" y="243201"/>
                        <a:pt x="164740" y="256917"/>
                        <a:pt x="165267" y="269051"/>
                      </a:cubicBezTo>
                      <a:cubicBezTo>
                        <a:pt x="176857" y="268523"/>
                        <a:pt x="188446" y="267996"/>
                        <a:pt x="200035" y="266413"/>
                      </a:cubicBezTo>
                      <a:cubicBezTo>
                        <a:pt x="204777" y="254279"/>
                        <a:pt x="209518" y="240035"/>
                        <a:pt x="213205" y="224209"/>
                      </a:cubicBezTo>
                      <a:close/>
                      <a:moveTo>
                        <a:pt x="108941" y="224209"/>
                      </a:moveTo>
                      <a:cubicBezTo>
                        <a:pt x="112628" y="240027"/>
                        <a:pt x="117369" y="253736"/>
                        <a:pt x="122109" y="265864"/>
                      </a:cubicBezTo>
                      <a:cubicBezTo>
                        <a:pt x="131590" y="267446"/>
                        <a:pt x="141598" y="267973"/>
                        <a:pt x="152132" y="268500"/>
                      </a:cubicBezTo>
                      <a:cubicBezTo>
                        <a:pt x="151606" y="256373"/>
                        <a:pt x="151079" y="243191"/>
                        <a:pt x="150552" y="228954"/>
                      </a:cubicBezTo>
                      <a:cubicBezTo>
                        <a:pt x="135804" y="228427"/>
                        <a:pt x="122109" y="226845"/>
                        <a:pt x="108941" y="224209"/>
                      </a:cubicBezTo>
                      <a:close/>
                      <a:moveTo>
                        <a:pt x="58322" y="209903"/>
                      </a:moveTo>
                      <a:cubicBezTo>
                        <a:pt x="64673" y="227869"/>
                        <a:pt x="73671" y="243722"/>
                        <a:pt x="82669" y="257461"/>
                      </a:cubicBezTo>
                      <a:cubicBezTo>
                        <a:pt x="90608" y="260103"/>
                        <a:pt x="98547" y="261688"/>
                        <a:pt x="107016" y="263273"/>
                      </a:cubicBezTo>
                      <a:cubicBezTo>
                        <a:pt x="102252" y="251120"/>
                        <a:pt x="98018" y="236852"/>
                        <a:pt x="94842" y="221000"/>
                      </a:cubicBezTo>
                      <a:cubicBezTo>
                        <a:pt x="82140" y="218358"/>
                        <a:pt x="69966" y="214131"/>
                        <a:pt x="58322" y="209903"/>
                      </a:cubicBezTo>
                      <a:close/>
                      <a:moveTo>
                        <a:pt x="264925" y="209078"/>
                      </a:moveTo>
                      <a:cubicBezTo>
                        <a:pt x="253330" y="213818"/>
                        <a:pt x="240681" y="218031"/>
                        <a:pt x="227505" y="221190"/>
                      </a:cubicBezTo>
                      <a:cubicBezTo>
                        <a:pt x="224343" y="236989"/>
                        <a:pt x="219599" y="251735"/>
                        <a:pt x="214856" y="264374"/>
                      </a:cubicBezTo>
                      <a:cubicBezTo>
                        <a:pt x="223289" y="263320"/>
                        <a:pt x="231194" y="261214"/>
                        <a:pt x="239100" y="259634"/>
                      </a:cubicBezTo>
                      <a:cubicBezTo>
                        <a:pt x="248586" y="245415"/>
                        <a:pt x="258073" y="228037"/>
                        <a:pt x="264925" y="209078"/>
                      </a:cubicBezTo>
                      <a:close/>
                      <a:moveTo>
                        <a:pt x="303989" y="187895"/>
                      </a:moveTo>
                      <a:cubicBezTo>
                        <a:pt x="297128" y="192647"/>
                        <a:pt x="289211" y="197399"/>
                        <a:pt x="280765" y="201624"/>
                      </a:cubicBezTo>
                      <a:cubicBezTo>
                        <a:pt x="275487" y="220632"/>
                        <a:pt x="267570" y="238057"/>
                        <a:pt x="258597" y="253370"/>
                      </a:cubicBezTo>
                      <a:cubicBezTo>
                        <a:pt x="265987" y="250729"/>
                        <a:pt x="273376" y="248089"/>
                        <a:pt x="279710" y="244921"/>
                      </a:cubicBezTo>
                      <a:cubicBezTo>
                        <a:pt x="291850" y="228025"/>
                        <a:pt x="300295" y="209016"/>
                        <a:pt x="303989" y="187895"/>
                      </a:cubicBezTo>
                      <a:close/>
                      <a:moveTo>
                        <a:pt x="15131" y="186244"/>
                      </a:moveTo>
                      <a:cubicBezTo>
                        <a:pt x="18834" y="205247"/>
                        <a:pt x="25712" y="223193"/>
                        <a:pt x="35764" y="239029"/>
                      </a:cubicBezTo>
                      <a:cubicBezTo>
                        <a:pt x="44229" y="243251"/>
                        <a:pt x="53751" y="247474"/>
                        <a:pt x="63274" y="251169"/>
                      </a:cubicBezTo>
                      <a:cubicBezTo>
                        <a:pt x="54810" y="236917"/>
                        <a:pt x="47403" y="220554"/>
                        <a:pt x="42641" y="202607"/>
                      </a:cubicBezTo>
                      <a:cubicBezTo>
                        <a:pt x="32590" y="197857"/>
                        <a:pt x="23596" y="192578"/>
                        <a:pt x="15131" y="186244"/>
                      </a:cubicBezTo>
                      <a:close/>
                      <a:moveTo>
                        <a:pt x="220633" y="169463"/>
                      </a:moveTo>
                      <a:cubicBezTo>
                        <a:pt x="202251" y="174190"/>
                        <a:pt x="182819" y="176291"/>
                        <a:pt x="162861" y="176816"/>
                      </a:cubicBezTo>
                      <a:cubicBezTo>
                        <a:pt x="162861" y="189946"/>
                        <a:pt x="162861" y="203076"/>
                        <a:pt x="163386" y="215680"/>
                      </a:cubicBezTo>
                      <a:cubicBezTo>
                        <a:pt x="181768" y="215680"/>
                        <a:pt x="199625" y="213580"/>
                        <a:pt x="216431" y="209903"/>
                      </a:cubicBezTo>
                      <a:cubicBezTo>
                        <a:pt x="218532" y="197298"/>
                        <a:pt x="220108" y="183643"/>
                        <a:pt x="220633" y="169463"/>
                      </a:cubicBezTo>
                      <a:close/>
                      <a:moveTo>
                        <a:pt x="101513" y="169463"/>
                      </a:moveTo>
                      <a:cubicBezTo>
                        <a:pt x="102043" y="183643"/>
                        <a:pt x="103631" y="197298"/>
                        <a:pt x="105748" y="210428"/>
                      </a:cubicBezTo>
                      <a:cubicBezTo>
                        <a:pt x="120038" y="213054"/>
                        <a:pt x="134858" y="215155"/>
                        <a:pt x="150207" y="215680"/>
                      </a:cubicBezTo>
                      <a:cubicBezTo>
                        <a:pt x="149678" y="203076"/>
                        <a:pt x="149678" y="189946"/>
                        <a:pt x="149678" y="176291"/>
                      </a:cubicBezTo>
                      <a:cubicBezTo>
                        <a:pt x="132741" y="175765"/>
                        <a:pt x="116862" y="173139"/>
                        <a:pt x="101513" y="169463"/>
                      </a:cubicBezTo>
                      <a:close/>
                      <a:moveTo>
                        <a:pt x="51121" y="149931"/>
                      </a:moveTo>
                      <a:cubicBezTo>
                        <a:pt x="50595" y="153623"/>
                        <a:pt x="50069" y="156788"/>
                        <a:pt x="50069" y="159953"/>
                      </a:cubicBezTo>
                      <a:cubicBezTo>
                        <a:pt x="50069" y="171558"/>
                        <a:pt x="51647" y="183163"/>
                        <a:pt x="53752" y="193713"/>
                      </a:cubicBezTo>
                      <a:cubicBezTo>
                        <a:pt x="65853" y="198988"/>
                        <a:pt x="78480" y="203735"/>
                        <a:pt x="92160" y="207427"/>
                      </a:cubicBezTo>
                      <a:cubicBezTo>
                        <a:pt x="90055" y="194240"/>
                        <a:pt x="88477" y="180525"/>
                        <a:pt x="89003" y="166283"/>
                      </a:cubicBezTo>
                      <a:cubicBezTo>
                        <a:pt x="75324" y="161536"/>
                        <a:pt x="62170" y="156261"/>
                        <a:pt x="51121" y="149931"/>
                      </a:cubicBezTo>
                      <a:close/>
                      <a:moveTo>
                        <a:pt x="271850" y="148830"/>
                      </a:moveTo>
                      <a:cubicBezTo>
                        <a:pt x="260269" y="155690"/>
                        <a:pt x="247634" y="161495"/>
                        <a:pt x="233420" y="165717"/>
                      </a:cubicBezTo>
                      <a:cubicBezTo>
                        <a:pt x="233947" y="179965"/>
                        <a:pt x="232367" y="193685"/>
                        <a:pt x="230262" y="206877"/>
                      </a:cubicBezTo>
                      <a:cubicBezTo>
                        <a:pt x="244475" y="203183"/>
                        <a:pt x="257110" y="198434"/>
                        <a:pt x="269218" y="193157"/>
                      </a:cubicBezTo>
                      <a:cubicBezTo>
                        <a:pt x="271850" y="182603"/>
                        <a:pt x="272903" y="171521"/>
                        <a:pt x="272903" y="159912"/>
                      </a:cubicBezTo>
                      <a:cubicBezTo>
                        <a:pt x="272903" y="156218"/>
                        <a:pt x="272376" y="152524"/>
                        <a:pt x="271850" y="148830"/>
                      </a:cubicBezTo>
                      <a:close/>
                      <a:moveTo>
                        <a:pt x="302793" y="126547"/>
                      </a:moveTo>
                      <a:cubicBezTo>
                        <a:pt x="297022" y="131826"/>
                        <a:pt x="290727" y="136577"/>
                        <a:pt x="284431" y="141328"/>
                      </a:cubicBezTo>
                      <a:cubicBezTo>
                        <a:pt x="284956" y="147135"/>
                        <a:pt x="286005" y="153470"/>
                        <a:pt x="286005" y="159805"/>
                      </a:cubicBezTo>
                      <a:cubicBezTo>
                        <a:pt x="286005" y="168251"/>
                        <a:pt x="285481" y="176698"/>
                        <a:pt x="283907" y="185144"/>
                      </a:cubicBezTo>
                      <a:cubicBezTo>
                        <a:pt x="292301" y="180393"/>
                        <a:pt x="299645" y="175642"/>
                        <a:pt x="306465" y="169835"/>
                      </a:cubicBezTo>
                      <a:cubicBezTo>
                        <a:pt x="306465" y="166668"/>
                        <a:pt x="306465" y="163500"/>
                        <a:pt x="306465" y="160333"/>
                      </a:cubicBezTo>
                      <a:cubicBezTo>
                        <a:pt x="306465" y="148719"/>
                        <a:pt x="305416" y="137105"/>
                        <a:pt x="302793" y="126547"/>
                      </a:cubicBezTo>
                      <a:close/>
                      <a:moveTo>
                        <a:pt x="17427" y="125172"/>
                      </a:moveTo>
                      <a:cubicBezTo>
                        <a:pt x="14789" y="136754"/>
                        <a:pt x="13205" y="148337"/>
                        <a:pt x="13205" y="160446"/>
                      </a:cubicBezTo>
                      <a:cubicBezTo>
                        <a:pt x="13205" y="163079"/>
                        <a:pt x="13205" y="165711"/>
                        <a:pt x="13205" y="168870"/>
                      </a:cubicBezTo>
                      <a:cubicBezTo>
                        <a:pt x="21122" y="175188"/>
                        <a:pt x="29565" y="180979"/>
                        <a:pt x="39065" y="186244"/>
                      </a:cubicBezTo>
                      <a:cubicBezTo>
                        <a:pt x="37482" y="177821"/>
                        <a:pt x="36954" y="168870"/>
                        <a:pt x="36954" y="159920"/>
                      </a:cubicBezTo>
                      <a:cubicBezTo>
                        <a:pt x="37482" y="154128"/>
                        <a:pt x="38009" y="148337"/>
                        <a:pt x="38537" y="142546"/>
                      </a:cubicBezTo>
                      <a:cubicBezTo>
                        <a:pt x="30621" y="137281"/>
                        <a:pt x="23760" y="131489"/>
                        <a:pt x="17427" y="125172"/>
                      </a:cubicBezTo>
                      <a:close/>
                      <a:moveTo>
                        <a:pt x="215883" y="122420"/>
                      </a:moveTo>
                      <a:cubicBezTo>
                        <a:pt x="200134" y="126653"/>
                        <a:pt x="183335" y="128769"/>
                        <a:pt x="165486" y="128769"/>
                      </a:cubicBezTo>
                      <a:cubicBezTo>
                        <a:pt x="164961" y="128769"/>
                        <a:pt x="164436" y="128769"/>
                        <a:pt x="163386" y="128769"/>
                      </a:cubicBezTo>
                      <a:cubicBezTo>
                        <a:pt x="163386" y="137763"/>
                        <a:pt x="163386" y="146228"/>
                        <a:pt x="162861" y="155221"/>
                      </a:cubicBezTo>
                      <a:cubicBezTo>
                        <a:pt x="162861" y="157866"/>
                        <a:pt x="162861" y="161041"/>
                        <a:pt x="162861" y="163686"/>
                      </a:cubicBezTo>
                      <a:cubicBezTo>
                        <a:pt x="183335" y="163157"/>
                        <a:pt x="202234" y="160512"/>
                        <a:pt x="220083" y="155750"/>
                      </a:cubicBezTo>
                      <a:cubicBezTo>
                        <a:pt x="219558" y="144640"/>
                        <a:pt x="217983" y="133530"/>
                        <a:pt x="215883" y="122420"/>
                      </a:cubicBezTo>
                      <a:close/>
                      <a:moveTo>
                        <a:pt x="106825" y="120220"/>
                      </a:moveTo>
                      <a:cubicBezTo>
                        <a:pt x="104180" y="131876"/>
                        <a:pt x="102593" y="144062"/>
                        <a:pt x="102064" y="156248"/>
                      </a:cubicBezTo>
                      <a:cubicBezTo>
                        <a:pt x="116877" y="159957"/>
                        <a:pt x="132748" y="162606"/>
                        <a:pt x="149678" y="163136"/>
                      </a:cubicBezTo>
                      <a:cubicBezTo>
                        <a:pt x="149678" y="160487"/>
                        <a:pt x="149678" y="157837"/>
                        <a:pt x="149678" y="155188"/>
                      </a:cubicBezTo>
                      <a:cubicBezTo>
                        <a:pt x="150207" y="146181"/>
                        <a:pt x="150207" y="137174"/>
                        <a:pt x="150207" y="128167"/>
                      </a:cubicBezTo>
                      <a:cubicBezTo>
                        <a:pt x="134864" y="127107"/>
                        <a:pt x="120051" y="124458"/>
                        <a:pt x="106825" y="120220"/>
                      </a:cubicBezTo>
                      <a:close/>
                      <a:moveTo>
                        <a:pt x="259617" y="103988"/>
                      </a:moveTo>
                      <a:cubicBezTo>
                        <a:pt x="250157" y="109775"/>
                        <a:pt x="240173" y="115035"/>
                        <a:pt x="228611" y="118717"/>
                      </a:cubicBezTo>
                      <a:cubicBezTo>
                        <a:pt x="230713" y="129238"/>
                        <a:pt x="232290" y="140810"/>
                        <a:pt x="233341" y="151856"/>
                      </a:cubicBezTo>
                      <a:cubicBezTo>
                        <a:pt x="246479" y="147648"/>
                        <a:pt x="258566" y="141862"/>
                        <a:pt x="269602" y="135024"/>
                      </a:cubicBezTo>
                      <a:cubicBezTo>
                        <a:pt x="267500" y="124503"/>
                        <a:pt x="263821" y="113983"/>
                        <a:pt x="259617" y="103988"/>
                      </a:cubicBezTo>
                      <a:close/>
                      <a:moveTo>
                        <a:pt x="65249" y="99862"/>
                      </a:moveTo>
                      <a:cubicBezTo>
                        <a:pt x="59956" y="111422"/>
                        <a:pt x="55192" y="123507"/>
                        <a:pt x="52545" y="136118"/>
                      </a:cubicBezTo>
                      <a:cubicBezTo>
                        <a:pt x="63661" y="142423"/>
                        <a:pt x="75835" y="148203"/>
                        <a:pt x="89068" y="152407"/>
                      </a:cubicBezTo>
                      <a:cubicBezTo>
                        <a:pt x="90126" y="139796"/>
                        <a:pt x="91714" y="127185"/>
                        <a:pt x="94361" y="115625"/>
                      </a:cubicBezTo>
                      <a:cubicBezTo>
                        <a:pt x="83774" y="111422"/>
                        <a:pt x="73718" y="106167"/>
                        <a:pt x="65249" y="99862"/>
                      </a:cubicBezTo>
                      <a:close/>
                      <a:moveTo>
                        <a:pt x="285381" y="83906"/>
                      </a:moveTo>
                      <a:cubicBezTo>
                        <a:pt x="280663" y="88122"/>
                        <a:pt x="275944" y="92338"/>
                        <a:pt x="270702" y="96554"/>
                      </a:cubicBezTo>
                      <a:cubicBezTo>
                        <a:pt x="275420" y="106567"/>
                        <a:pt x="279090" y="116581"/>
                        <a:pt x="281711" y="127648"/>
                      </a:cubicBezTo>
                      <a:cubicBezTo>
                        <a:pt x="288002" y="122905"/>
                        <a:pt x="293769" y="117635"/>
                        <a:pt x="298487" y="112365"/>
                      </a:cubicBezTo>
                      <a:cubicBezTo>
                        <a:pt x="295342" y="102351"/>
                        <a:pt x="290624" y="92865"/>
                        <a:pt x="285381" y="83906"/>
                      </a:cubicBezTo>
                      <a:close/>
                      <a:moveTo>
                        <a:pt x="39411" y="75928"/>
                      </a:moveTo>
                      <a:cubicBezTo>
                        <a:pt x="32019" y="87020"/>
                        <a:pt x="25683" y="98640"/>
                        <a:pt x="21458" y="111317"/>
                      </a:cubicBezTo>
                      <a:cubicBezTo>
                        <a:pt x="26739" y="117656"/>
                        <a:pt x="33603" y="122938"/>
                        <a:pt x="40995" y="128748"/>
                      </a:cubicBezTo>
                      <a:cubicBezTo>
                        <a:pt x="44163" y="115543"/>
                        <a:pt x="48916" y="103394"/>
                        <a:pt x="54196" y="91774"/>
                      </a:cubicBezTo>
                      <a:cubicBezTo>
                        <a:pt x="48916" y="87020"/>
                        <a:pt x="43635" y="81738"/>
                        <a:pt x="39411" y="75928"/>
                      </a:cubicBezTo>
                      <a:close/>
                      <a:moveTo>
                        <a:pt x="201616" y="73452"/>
                      </a:moveTo>
                      <a:cubicBezTo>
                        <a:pt x="190553" y="76083"/>
                        <a:pt x="178437" y="78187"/>
                        <a:pt x="165267" y="78187"/>
                      </a:cubicBezTo>
                      <a:cubicBezTo>
                        <a:pt x="165267" y="78187"/>
                        <a:pt x="165267" y="78187"/>
                        <a:pt x="164740" y="78187"/>
                      </a:cubicBezTo>
                      <a:cubicBezTo>
                        <a:pt x="164740" y="89762"/>
                        <a:pt x="164214" y="102390"/>
                        <a:pt x="163687" y="115543"/>
                      </a:cubicBezTo>
                      <a:cubicBezTo>
                        <a:pt x="164214" y="115543"/>
                        <a:pt x="164740" y="115543"/>
                        <a:pt x="165267" y="115543"/>
                      </a:cubicBezTo>
                      <a:cubicBezTo>
                        <a:pt x="182125" y="115543"/>
                        <a:pt x="198455" y="113438"/>
                        <a:pt x="213205" y="109756"/>
                      </a:cubicBezTo>
                      <a:cubicBezTo>
                        <a:pt x="210044" y="96602"/>
                        <a:pt x="205830" y="84501"/>
                        <a:pt x="201616" y="73452"/>
                      </a:cubicBezTo>
                      <a:close/>
                      <a:moveTo>
                        <a:pt x="121592" y="70701"/>
                      </a:moveTo>
                      <a:cubicBezTo>
                        <a:pt x="116857" y="81774"/>
                        <a:pt x="113174" y="94429"/>
                        <a:pt x="109491" y="107084"/>
                      </a:cubicBezTo>
                      <a:cubicBezTo>
                        <a:pt x="122119" y="111302"/>
                        <a:pt x="136324" y="113938"/>
                        <a:pt x="150530" y="114993"/>
                      </a:cubicBezTo>
                      <a:cubicBezTo>
                        <a:pt x="151056" y="101811"/>
                        <a:pt x="151582" y="88629"/>
                        <a:pt x="151582" y="77028"/>
                      </a:cubicBezTo>
                      <a:cubicBezTo>
                        <a:pt x="141060" y="75974"/>
                        <a:pt x="131063" y="73865"/>
                        <a:pt x="121592" y="70701"/>
                      </a:cubicBezTo>
                      <a:close/>
                      <a:moveTo>
                        <a:pt x="233321" y="59697"/>
                      </a:moveTo>
                      <a:cubicBezTo>
                        <a:pt x="227511" y="63395"/>
                        <a:pt x="221172" y="66565"/>
                        <a:pt x="214306" y="69207"/>
                      </a:cubicBezTo>
                      <a:cubicBezTo>
                        <a:pt x="218531" y="80302"/>
                        <a:pt x="222757" y="92981"/>
                        <a:pt x="225926" y="106189"/>
                      </a:cubicBezTo>
                      <a:cubicBezTo>
                        <a:pt x="235962" y="102491"/>
                        <a:pt x="245469" y="97736"/>
                        <a:pt x="253921" y="92453"/>
                      </a:cubicBezTo>
                      <a:cubicBezTo>
                        <a:pt x="247582" y="80302"/>
                        <a:pt x="240716" y="69207"/>
                        <a:pt x="233321" y="59697"/>
                      </a:cubicBezTo>
                      <a:close/>
                      <a:moveTo>
                        <a:pt x="92595" y="55846"/>
                      </a:moveTo>
                      <a:cubicBezTo>
                        <a:pt x="85214" y="65360"/>
                        <a:pt x="77832" y="76460"/>
                        <a:pt x="70977" y="88088"/>
                      </a:cubicBezTo>
                      <a:cubicBezTo>
                        <a:pt x="78886" y="93902"/>
                        <a:pt x="87323" y="98660"/>
                        <a:pt x="97341" y="102888"/>
                      </a:cubicBezTo>
                      <a:cubicBezTo>
                        <a:pt x="100505" y="89674"/>
                        <a:pt x="104723" y="76988"/>
                        <a:pt x="108941" y="65360"/>
                      </a:cubicBezTo>
                      <a:cubicBezTo>
                        <a:pt x="103141" y="62717"/>
                        <a:pt x="97341" y="59546"/>
                        <a:pt x="92595" y="55846"/>
                      </a:cubicBezTo>
                      <a:close/>
                      <a:moveTo>
                        <a:pt x="251144" y="44842"/>
                      </a:moveTo>
                      <a:cubicBezTo>
                        <a:pt x="248500" y="47484"/>
                        <a:pt x="246385" y="49598"/>
                        <a:pt x="243742" y="51712"/>
                      </a:cubicBezTo>
                      <a:cubicBezTo>
                        <a:pt x="251144" y="61225"/>
                        <a:pt x="258546" y="72323"/>
                        <a:pt x="264890" y="85007"/>
                      </a:cubicBezTo>
                      <a:cubicBezTo>
                        <a:pt x="269649" y="80779"/>
                        <a:pt x="273878" y="77079"/>
                        <a:pt x="277579" y="72851"/>
                      </a:cubicBezTo>
                      <a:cubicBezTo>
                        <a:pt x="270177" y="62282"/>
                        <a:pt x="261189" y="52769"/>
                        <a:pt x="251144" y="44842"/>
                      </a:cubicBezTo>
                      <a:close/>
                      <a:moveTo>
                        <a:pt x="75908" y="39614"/>
                      </a:moveTo>
                      <a:cubicBezTo>
                        <a:pt x="65327" y="47013"/>
                        <a:pt x="55804" y="55469"/>
                        <a:pt x="47868" y="65510"/>
                      </a:cubicBezTo>
                      <a:cubicBezTo>
                        <a:pt x="51043" y="70795"/>
                        <a:pt x="55804" y="75551"/>
                        <a:pt x="60565" y="79779"/>
                      </a:cubicBezTo>
                      <a:cubicBezTo>
                        <a:pt x="67443" y="67624"/>
                        <a:pt x="74850" y="56526"/>
                        <a:pt x="82256" y="47013"/>
                      </a:cubicBezTo>
                      <a:cubicBezTo>
                        <a:pt x="80140" y="44899"/>
                        <a:pt x="78024" y="42257"/>
                        <a:pt x="75908" y="39614"/>
                      </a:cubicBezTo>
                      <a:close/>
                      <a:moveTo>
                        <a:pt x="224484" y="28060"/>
                      </a:moveTo>
                      <a:cubicBezTo>
                        <a:pt x="228150" y="32293"/>
                        <a:pt x="231815" y="36525"/>
                        <a:pt x="236003" y="41815"/>
                      </a:cubicBezTo>
                      <a:cubicBezTo>
                        <a:pt x="237574" y="40228"/>
                        <a:pt x="239145" y="38641"/>
                        <a:pt x="240716" y="37583"/>
                      </a:cubicBezTo>
                      <a:cubicBezTo>
                        <a:pt x="235480" y="33880"/>
                        <a:pt x="230244" y="31234"/>
                        <a:pt x="224484" y="28060"/>
                      </a:cubicBezTo>
                      <a:close/>
                      <a:moveTo>
                        <a:pt x="101238" y="25309"/>
                      </a:moveTo>
                      <a:cubicBezTo>
                        <a:pt x="95940" y="27410"/>
                        <a:pt x="91172" y="30036"/>
                        <a:pt x="86933" y="32662"/>
                      </a:cubicBezTo>
                      <a:cubicBezTo>
                        <a:pt x="87993" y="34237"/>
                        <a:pt x="89582" y="35288"/>
                        <a:pt x="90642" y="36863"/>
                      </a:cubicBezTo>
                      <a:cubicBezTo>
                        <a:pt x="94350" y="32662"/>
                        <a:pt x="97529" y="28985"/>
                        <a:pt x="101238" y="25309"/>
                      </a:cubicBezTo>
                      <a:close/>
                      <a:moveTo>
                        <a:pt x="189546" y="16506"/>
                      </a:moveTo>
                      <a:cubicBezTo>
                        <a:pt x="195332" y="25959"/>
                        <a:pt x="202695" y="39614"/>
                        <a:pt x="209532" y="56946"/>
                      </a:cubicBezTo>
                      <a:cubicBezTo>
                        <a:pt x="215317" y="54845"/>
                        <a:pt x="220576" y="52219"/>
                        <a:pt x="225310" y="49068"/>
                      </a:cubicBezTo>
                      <a:cubicBezTo>
                        <a:pt x="210584" y="31736"/>
                        <a:pt x="197961" y="20707"/>
                        <a:pt x="194280" y="17556"/>
                      </a:cubicBezTo>
                      <a:cubicBezTo>
                        <a:pt x="192702" y="17031"/>
                        <a:pt x="191124" y="16506"/>
                        <a:pt x="189546" y="16506"/>
                      </a:cubicBezTo>
                      <a:close/>
                      <a:moveTo>
                        <a:pt x="132600" y="15955"/>
                      </a:moveTo>
                      <a:cubicBezTo>
                        <a:pt x="131554" y="15955"/>
                        <a:pt x="130507" y="15955"/>
                        <a:pt x="128938" y="16483"/>
                      </a:cubicBezTo>
                      <a:cubicBezTo>
                        <a:pt x="128938" y="17010"/>
                        <a:pt x="115859" y="27556"/>
                        <a:pt x="100688" y="46010"/>
                      </a:cubicBezTo>
                      <a:cubicBezTo>
                        <a:pt x="104873" y="48647"/>
                        <a:pt x="109058" y="51283"/>
                        <a:pt x="114290" y="53920"/>
                      </a:cubicBezTo>
                      <a:cubicBezTo>
                        <a:pt x="121091" y="37574"/>
                        <a:pt x="127892" y="24919"/>
                        <a:pt x="132600" y="15955"/>
                      </a:cubicBezTo>
                      <a:close/>
                      <a:moveTo>
                        <a:pt x="167974" y="13204"/>
                      </a:moveTo>
                      <a:cubicBezTo>
                        <a:pt x="167447" y="22704"/>
                        <a:pt x="166392" y="40647"/>
                        <a:pt x="165337" y="64924"/>
                      </a:cubicBezTo>
                      <a:cubicBezTo>
                        <a:pt x="176410" y="64924"/>
                        <a:pt x="186956" y="63341"/>
                        <a:pt x="196974" y="60702"/>
                      </a:cubicBezTo>
                      <a:cubicBezTo>
                        <a:pt x="187483" y="38009"/>
                        <a:pt x="177465" y="21121"/>
                        <a:pt x="173247" y="13732"/>
                      </a:cubicBezTo>
                      <a:cubicBezTo>
                        <a:pt x="171665" y="13732"/>
                        <a:pt x="169556" y="13732"/>
                        <a:pt x="167974" y="13204"/>
                      </a:cubicBezTo>
                      <a:close/>
                      <a:moveTo>
                        <a:pt x="149585" y="13204"/>
                      </a:moveTo>
                      <a:cubicBezTo>
                        <a:pt x="145346" y="20059"/>
                        <a:pt x="135810" y="36405"/>
                        <a:pt x="126273" y="58551"/>
                      </a:cubicBezTo>
                      <a:cubicBezTo>
                        <a:pt x="134220" y="61187"/>
                        <a:pt x="143227" y="63296"/>
                        <a:pt x="152764" y="63823"/>
                      </a:cubicBezTo>
                      <a:cubicBezTo>
                        <a:pt x="153294" y="40623"/>
                        <a:pt x="154354" y="22696"/>
                        <a:pt x="154883" y="13204"/>
                      </a:cubicBezTo>
                      <a:cubicBezTo>
                        <a:pt x="153294" y="13204"/>
                        <a:pt x="151175" y="13204"/>
                        <a:pt x="149585" y="13204"/>
                      </a:cubicBezTo>
                      <a:close/>
                      <a:moveTo>
                        <a:pt x="160099" y="0"/>
                      </a:moveTo>
                      <a:cubicBezTo>
                        <a:pt x="192750" y="0"/>
                        <a:pt x="222769" y="10024"/>
                        <a:pt x="248047" y="26906"/>
                      </a:cubicBezTo>
                      <a:cubicBezTo>
                        <a:pt x="251734" y="29017"/>
                        <a:pt x="255420" y="31655"/>
                        <a:pt x="259107" y="34293"/>
                      </a:cubicBezTo>
                      <a:cubicBezTo>
                        <a:pt x="269113" y="42206"/>
                        <a:pt x="278066" y="51703"/>
                        <a:pt x="285965" y="61727"/>
                      </a:cubicBezTo>
                      <a:cubicBezTo>
                        <a:pt x="288598" y="65420"/>
                        <a:pt x="291232" y="69113"/>
                        <a:pt x="293865" y="72806"/>
                      </a:cubicBezTo>
                      <a:cubicBezTo>
                        <a:pt x="299658" y="81775"/>
                        <a:pt x="304398" y="90744"/>
                        <a:pt x="308084" y="100768"/>
                      </a:cubicBezTo>
                      <a:cubicBezTo>
                        <a:pt x="310191" y="105516"/>
                        <a:pt x="311771" y="110264"/>
                        <a:pt x="313350" y="115013"/>
                      </a:cubicBezTo>
                      <a:cubicBezTo>
                        <a:pt x="317564" y="128730"/>
                        <a:pt x="319670" y="142975"/>
                        <a:pt x="319670" y="157747"/>
                      </a:cubicBezTo>
                      <a:cubicBezTo>
                        <a:pt x="319670" y="158275"/>
                        <a:pt x="319670" y="159330"/>
                        <a:pt x="319670" y="160385"/>
                      </a:cubicBezTo>
                      <a:cubicBezTo>
                        <a:pt x="319670" y="165661"/>
                        <a:pt x="319670" y="170937"/>
                        <a:pt x="319144" y="176212"/>
                      </a:cubicBezTo>
                      <a:cubicBezTo>
                        <a:pt x="317037" y="196260"/>
                        <a:pt x="311244" y="215253"/>
                        <a:pt x="302291" y="232664"/>
                      </a:cubicBezTo>
                      <a:cubicBezTo>
                        <a:pt x="298605" y="240577"/>
                        <a:pt x="293865" y="247964"/>
                        <a:pt x="288598" y="254822"/>
                      </a:cubicBezTo>
                      <a:cubicBezTo>
                        <a:pt x="259633" y="294391"/>
                        <a:pt x="212763" y="320242"/>
                        <a:pt x="160099" y="320242"/>
                      </a:cubicBezTo>
                      <a:cubicBezTo>
                        <a:pt x="159572" y="320242"/>
                        <a:pt x="159572" y="320242"/>
                        <a:pt x="159572" y="320242"/>
                      </a:cubicBezTo>
                      <a:cubicBezTo>
                        <a:pt x="159572" y="320242"/>
                        <a:pt x="159572" y="320242"/>
                        <a:pt x="155359" y="320770"/>
                      </a:cubicBezTo>
                      <a:cubicBezTo>
                        <a:pt x="155359" y="320770"/>
                        <a:pt x="155359" y="320242"/>
                        <a:pt x="155359" y="320242"/>
                      </a:cubicBezTo>
                      <a:cubicBezTo>
                        <a:pt x="101642" y="318660"/>
                        <a:pt x="54244" y="290698"/>
                        <a:pt x="26332" y="248491"/>
                      </a:cubicBezTo>
                      <a:cubicBezTo>
                        <a:pt x="21593" y="241105"/>
                        <a:pt x="17379" y="233191"/>
                        <a:pt x="13693" y="225278"/>
                      </a:cubicBezTo>
                      <a:cubicBezTo>
                        <a:pt x="6847" y="209450"/>
                        <a:pt x="2107" y="192567"/>
                        <a:pt x="527" y="174630"/>
                      </a:cubicBezTo>
                      <a:cubicBezTo>
                        <a:pt x="0" y="169881"/>
                        <a:pt x="0" y="165133"/>
                        <a:pt x="0" y="160385"/>
                      </a:cubicBezTo>
                      <a:cubicBezTo>
                        <a:pt x="0" y="158802"/>
                        <a:pt x="0" y="157219"/>
                        <a:pt x="0" y="156164"/>
                      </a:cubicBezTo>
                      <a:cubicBezTo>
                        <a:pt x="527" y="141392"/>
                        <a:pt x="2634" y="127147"/>
                        <a:pt x="6847" y="113958"/>
                      </a:cubicBezTo>
                      <a:cubicBezTo>
                        <a:pt x="8427" y="108682"/>
                        <a:pt x="10006" y="103934"/>
                        <a:pt x="12113" y="99185"/>
                      </a:cubicBezTo>
                      <a:cubicBezTo>
                        <a:pt x="17379" y="86523"/>
                        <a:pt x="23699" y="74916"/>
                        <a:pt x="32125" y="64365"/>
                      </a:cubicBezTo>
                      <a:cubicBezTo>
                        <a:pt x="34758" y="60144"/>
                        <a:pt x="37918" y="56451"/>
                        <a:pt x="41078" y="52758"/>
                      </a:cubicBezTo>
                      <a:cubicBezTo>
                        <a:pt x="49505" y="43789"/>
                        <a:pt x="58984" y="35348"/>
                        <a:pt x="68990" y="28489"/>
                      </a:cubicBezTo>
                      <a:cubicBezTo>
                        <a:pt x="72677" y="25851"/>
                        <a:pt x="76363" y="23213"/>
                        <a:pt x="80576" y="21103"/>
                      </a:cubicBezTo>
                      <a:cubicBezTo>
                        <a:pt x="103748" y="7913"/>
                        <a:pt x="131133" y="0"/>
                        <a:pt x="160099" y="0"/>
                      </a:cubicBezTo>
                      <a:close/>
                    </a:path>
                  </a:pathLst>
                </a:custGeom>
                <a:grpFill/>
                <a:ln>
                  <a:noFill/>
                </a:ln>
                <a:extLst/>
              </p:spPr>
              <p:txBody>
                <a:bodyPr vert="horz" wrap="square" lIns="89642" tIns="44821" rIns="89642" bIns="44821" numCol="1" anchor="t" anchorCtr="0" compatLnSpc="1">
                  <a:prstTxWarp prst="textNoShape">
                    <a:avLst/>
                  </a:prstTxWarp>
                  <a:no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Segoe UI"/>
                    <a:ea typeface="+mn-ea"/>
                    <a:cs typeface="+mn-cs"/>
                  </a:endParaRPr>
                </a:p>
              </p:txBody>
            </p:sp>
            <p:sp>
              <p:nvSpPr>
                <p:cNvPr id="384" name="Freeform 383"/>
                <p:cNvSpPr>
                  <a:spLocks/>
                </p:cNvSpPr>
                <p:nvPr/>
              </p:nvSpPr>
              <p:spPr bwMode="auto">
                <a:xfrm>
                  <a:off x="5007615" y="2323753"/>
                  <a:ext cx="649029" cy="502032"/>
                </a:xfrm>
                <a:custGeom>
                  <a:avLst/>
                  <a:gdLst>
                    <a:gd name="connsiteX0" fmla="*/ 33287 w 649029"/>
                    <a:gd name="connsiteY0" fmla="*/ 88963 h 502032"/>
                    <a:gd name="connsiteX1" fmla="*/ 21098 w 649029"/>
                    <a:gd name="connsiteY1" fmla="*/ 102250 h 502032"/>
                    <a:gd name="connsiteX2" fmla="*/ 21098 w 649029"/>
                    <a:gd name="connsiteY2" fmla="*/ 467370 h 502032"/>
                    <a:gd name="connsiteX3" fmla="*/ 33287 w 649029"/>
                    <a:gd name="connsiteY3" fmla="*/ 480657 h 502032"/>
                    <a:gd name="connsiteX4" fmla="*/ 615742 w 649029"/>
                    <a:gd name="connsiteY4" fmla="*/ 480657 h 502032"/>
                    <a:gd name="connsiteX5" fmla="*/ 627932 w 649029"/>
                    <a:gd name="connsiteY5" fmla="*/ 467370 h 502032"/>
                    <a:gd name="connsiteX6" fmla="*/ 627932 w 649029"/>
                    <a:gd name="connsiteY6" fmla="*/ 102250 h 502032"/>
                    <a:gd name="connsiteX7" fmla="*/ 615742 w 649029"/>
                    <a:gd name="connsiteY7" fmla="*/ 88963 h 502032"/>
                    <a:gd name="connsiteX8" fmla="*/ 71744 w 649029"/>
                    <a:gd name="connsiteY8" fmla="*/ 21375 h 502032"/>
                    <a:gd name="connsiteX9" fmla="*/ 61676 w 649029"/>
                    <a:gd name="connsiteY9" fmla="*/ 31460 h 502032"/>
                    <a:gd name="connsiteX10" fmla="*/ 61676 w 649029"/>
                    <a:gd name="connsiteY10" fmla="*/ 67588 h 502032"/>
                    <a:gd name="connsiteX11" fmla="*/ 281061 w 649029"/>
                    <a:gd name="connsiteY11" fmla="*/ 67588 h 502032"/>
                    <a:gd name="connsiteX12" fmla="*/ 281061 w 649029"/>
                    <a:gd name="connsiteY12" fmla="*/ 31460 h 502032"/>
                    <a:gd name="connsiteX13" fmla="*/ 270993 w 649029"/>
                    <a:gd name="connsiteY13" fmla="*/ 21375 h 502032"/>
                    <a:gd name="connsiteX14" fmla="*/ 71826 w 649029"/>
                    <a:gd name="connsiteY14" fmla="*/ 0 h 502032"/>
                    <a:gd name="connsiteX15" fmla="*/ 271010 w 649029"/>
                    <a:gd name="connsiteY15" fmla="*/ 0 h 502032"/>
                    <a:gd name="connsiteX16" fmla="*/ 302265 w 649029"/>
                    <a:gd name="connsiteY16" fmla="*/ 31399 h 502032"/>
                    <a:gd name="connsiteX17" fmla="*/ 302265 w 649029"/>
                    <a:gd name="connsiteY17" fmla="*/ 59604 h 502032"/>
                    <a:gd name="connsiteX18" fmla="*/ 614285 w 649029"/>
                    <a:gd name="connsiteY18" fmla="*/ 59604 h 502032"/>
                    <a:gd name="connsiteX19" fmla="*/ 625873 w 649029"/>
                    <a:gd name="connsiteY19" fmla="*/ 64461 h 502032"/>
                    <a:gd name="connsiteX20" fmla="*/ 629657 w 649029"/>
                    <a:gd name="connsiteY20" fmla="*/ 73573 h 502032"/>
                    <a:gd name="connsiteX21" fmla="*/ 639294 w 649029"/>
                    <a:gd name="connsiteY21" fmla="*/ 77692 h 502032"/>
                    <a:gd name="connsiteX22" fmla="*/ 649029 w 649029"/>
                    <a:gd name="connsiteY22" fmla="*/ 102152 h 502032"/>
                    <a:gd name="connsiteX23" fmla="*/ 649029 w 649029"/>
                    <a:gd name="connsiteY23" fmla="*/ 467468 h 502032"/>
                    <a:gd name="connsiteX24" fmla="*/ 615651 w 649029"/>
                    <a:gd name="connsiteY24" fmla="*/ 502032 h 502032"/>
                    <a:gd name="connsiteX25" fmla="*/ 33379 w 649029"/>
                    <a:gd name="connsiteY25" fmla="*/ 502032 h 502032"/>
                    <a:gd name="connsiteX26" fmla="*/ 0 w 649029"/>
                    <a:gd name="connsiteY26" fmla="*/ 467468 h 502032"/>
                    <a:gd name="connsiteX27" fmla="*/ 0 w 649029"/>
                    <a:gd name="connsiteY27" fmla="*/ 102152 h 502032"/>
                    <a:gd name="connsiteX28" fmla="*/ 9735 w 649029"/>
                    <a:gd name="connsiteY28" fmla="*/ 77692 h 502032"/>
                    <a:gd name="connsiteX29" fmla="*/ 19371 w 649029"/>
                    <a:gd name="connsiteY29" fmla="*/ 73574 h 502032"/>
                    <a:gd name="connsiteX30" fmla="*/ 23155 w 649029"/>
                    <a:gd name="connsiteY30" fmla="*/ 64461 h 502032"/>
                    <a:gd name="connsiteX31" fmla="*/ 34744 w 649029"/>
                    <a:gd name="connsiteY31" fmla="*/ 59604 h 502032"/>
                    <a:gd name="connsiteX32" fmla="*/ 40571 w 649029"/>
                    <a:gd name="connsiteY32" fmla="*/ 59604 h 502032"/>
                    <a:gd name="connsiteX33" fmla="*/ 40571 w 649029"/>
                    <a:gd name="connsiteY33" fmla="*/ 31399 h 502032"/>
                    <a:gd name="connsiteX34" fmla="*/ 71826 w 649029"/>
                    <a:gd name="connsiteY34" fmla="*/ 0 h 502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649029" h="502032">
                      <a:moveTo>
                        <a:pt x="33287" y="88963"/>
                      </a:moveTo>
                      <a:cubicBezTo>
                        <a:pt x="26398" y="88963"/>
                        <a:pt x="21098" y="94809"/>
                        <a:pt x="21098" y="102250"/>
                      </a:cubicBezTo>
                      <a:lnTo>
                        <a:pt x="21098" y="467370"/>
                      </a:lnTo>
                      <a:cubicBezTo>
                        <a:pt x="21098" y="474811"/>
                        <a:pt x="26398" y="480657"/>
                        <a:pt x="33287" y="480657"/>
                      </a:cubicBezTo>
                      <a:lnTo>
                        <a:pt x="615742" y="480657"/>
                      </a:lnTo>
                      <a:cubicBezTo>
                        <a:pt x="622632" y="480657"/>
                        <a:pt x="627932" y="474811"/>
                        <a:pt x="627932" y="467370"/>
                      </a:cubicBezTo>
                      <a:lnTo>
                        <a:pt x="627932" y="102250"/>
                      </a:lnTo>
                      <a:cubicBezTo>
                        <a:pt x="627932" y="94809"/>
                        <a:pt x="622632" y="88963"/>
                        <a:pt x="615742" y="88963"/>
                      </a:cubicBezTo>
                      <a:close/>
                      <a:moveTo>
                        <a:pt x="71744" y="21375"/>
                      </a:moveTo>
                      <a:cubicBezTo>
                        <a:pt x="66445" y="21375"/>
                        <a:pt x="61676" y="26152"/>
                        <a:pt x="61676" y="31460"/>
                      </a:cubicBezTo>
                      <a:lnTo>
                        <a:pt x="61676" y="67588"/>
                      </a:lnTo>
                      <a:lnTo>
                        <a:pt x="281061" y="67588"/>
                      </a:lnTo>
                      <a:lnTo>
                        <a:pt x="281061" y="31460"/>
                      </a:lnTo>
                      <a:cubicBezTo>
                        <a:pt x="281061" y="26152"/>
                        <a:pt x="276292" y="21375"/>
                        <a:pt x="270993" y="21375"/>
                      </a:cubicBezTo>
                      <a:close/>
                      <a:moveTo>
                        <a:pt x="71826" y="0"/>
                      </a:moveTo>
                      <a:lnTo>
                        <a:pt x="271010" y="0"/>
                      </a:lnTo>
                      <a:cubicBezTo>
                        <a:pt x="287962" y="0"/>
                        <a:pt x="302265" y="14369"/>
                        <a:pt x="302265" y="31399"/>
                      </a:cubicBezTo>
                      <a:lnTo>
                        <a:pt x="302265" y="59604"/>
                      </a:lnTo>
                      <a:lnTo>
                        <a:pt x="614285" y="59604"/>
                      </a:lnTo>
                      <a:cubicBezTo>
                        <a:pt x="618788" y="59604"/>
                        <a:pt x="622894" y="61467"/>
                        <a:pt x="625873" y="64461"/>
                      </a:cubicBezTo>
                      <a:lnTo>
                        <a:pt x="629657" y="73573"/>
                      </a:lnTo>
                      <a:lnTo>
                        <a:pt x="639294" y="77692"/>
                      </a:lnTo>
                      <a:cubicBezTo>
                        <a:pt x="645320" y="83940"/>
                        <a:pt x="649029" y="92581"/>
                        <a:pt x="649029" y="102152"/>
                      </a:cubicBezTo>
                      <a:lnTo>
                        <a:pt x="649029" y="467468"/>
                      </a:lnTo>
                      <a:cubicBezTo>
                        <a:pt x="649029" y="486611"/>
                        <a:pt x="634194" y="502032"/>
                        <a:pt x="615651" y="502032"/>
                      </a:cubicBezTo>
                      <a:lnTo>
                        <a:pt x="33379" y="502032"/>
                      </a:lnTo>
                      <a:cubicBezTo>
                        <a:pt x="14835" y="502032"/>
                        <a:pt x="0" y="486611"/>
                        <a:pt x="0" y="467468"/>
                      </a:cubicBezTo>
                      <a:lnTo>
                        <a:pt x="0" y="102152"/>
                      </a:lnTo>
                      <a:cubicBezTo>
                        <a:pt x="0" y="92581"/>
                        <a:pt x="3709" y="83940"/>
                        <a:pt x="9735" y="77692"/>
                      </a:cubicBezTo>
                      <a:lnTo>
                        <a:pt x="19371" y="73574"/>
                      </a:lnTo>
                      <a:lnTo>
                        <a:pt x="23155" y="64461"/>
                      </a:lnTo>
                      <a:cubicBezTo>
                        <a:pt x="26135" y="61467"/>
                        <a:pt x="30241" y="59604"/>
                        <a:pt x="34744" y="59604"/>
                      </a:cubicBezTo>
                      <a:lnTo>
                        <a:pt x="40571" y="59604"/>
                      </a:lnTo>
                      <a:lnTo>
                        <a:pt x="40571" y="31399"/>
                      </a:lnTo>
                      <a:cubicBezTo>
                        <a:pt x="40571" y="14369"/>
                        <a:pt x="54344" y="0"/>
                        <a:pt x="7182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no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Segoe UI"/>
                    <a:ea typeface="+mn-ea"/>
                    <a:cs typeface="+mn-cs"/>
                  </a:endParaRPr>
                </a:p>
              </p:txBody>
            </p:sp>
          </p:grpSp>
          <p:grpSp>
            <p:nvGrpSpPr>
              <p:cNvPr id="374" name="Group 373"/>
              <p:cNvGrpSpPr/>
              <p:nvPr/>
            </p:nvGrpSpPr>
            <p:grpSpPr>
              <a:xfrm>
                <a:off x="10486805" y="2434267"/>
                <a:ext cx="1302888" cy="1542780"/>
                <a:chOff x="10486805" y="2923046"/>
                <a:chExt cx="1302888" cy="1542780"/>
              </a:xfrm>
            </p:grpSpPr>
            <p:sp>
              <p:nvSpPr>
                <p:cNvPr id="375" name="Rectangle 374"/>
                <p:cNvSpPr/>
                <p:nvPr/>
              </p:nvSpPr>
              <p:spPr bwMode="auto">
                <a:xfrm>
                  <a:off x="10802824" y="2923046"/>
                  <a:ext cx="986869" cy="1542780"/>
                </a:xfrm>
                <a:prstGeom prst="rect">
                  <a:avLst/>
                </a:prstGeom>
                <a:noFill/>
                <a:ln w="9525" cap="flat" cmpd="sng" algn="ctr">
                  <a:solidFill>
                    <a:srgbClr val="FFFFFF">
                      <a:lumMod val="65000"/>
                    </a:srgbClr>
                  </a:solidFill>
                  <a:prstDash val="dash"/>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76" name="TextBox 375"/>
                <p:cNvSpPr txBox="1"/>
                <p:nvPr/>
              </p:nvSpPr>
              <p:spPr>
                <a:xfrm>
                  <a:off x="11212738" y="3022354"/>
                  <a:ext cx="473389" cy="161553"/>
                </a:xfrm>
                <a:prstGeom prst="rect">
                  <a:avLst/>
                </a:prstGeom>
                <a:noFill/>
              </p:spPr>
              <p:txBody>
                <a:bodyPr wrap="square" lIns="0" tIns="0" rIns="0" bIns="0" rtlCol="0">
                  <a:spAutoFit/>
                </a:bodyPr>
                <a:lstStyle/>
                <a:p>
                  <a:pPr marL="0" marR="0" lvl="0" indent="0" algn="l" defTabSz="914192" rtl="0" eaLnBrk="1" fontAlgn="auto" latinLnBrk="0" hangingPunct="1">
                    <a:lnSpc>
                      <a:spcPct val="100000"/>
                    </a:lnSpc>
                    <a:spcBef>
                      <a:spcPct val="0"/>
                    </a:spcBef>
                    <a:spcAft>
                      <a:spcPts val="588"/>
                    </a:spcAft>
                    <a:buClrTx/>
                    <a:buSzTx/>
                    <a:buFontTx/>
                    <a:buNone/>
                    <a:tabLst/>
                    <a:defRPr/>
                  </a:pPr>
                  <a:r>
                    <a:rPr kumimoji="0" lang="en-US" sz="1029" b="0" i="0" u="none" strike="noStrike" kern="0" cap="none" spc="0" normalizeH="0" baseline="0" noProof="0" dirty="0">
                      <a:ln>
                        <a:noFill/>
                      </a:ln>
                      <a:solidFill>
                        <a:srgbClr val="505050"/>
                      </a:solidFill>
                      <a:effectLst/>
                      <a:uLnTx/>
                      <a:uFillTx/>
                      <a:latin typeface="Segoe UI"/>
                      <a:ea typeface="+mn-ea"/>
                      <a:cs typeface="Segoe UI Semilight" panose="020B0402040204020203" pitchFamily="34" charset="0"/>
                    </a:rPr>
                    <a:t>Web</a:t>
                  </a:r>
                </a:p>
              </p:txBody>
            </p:sp>
            <p:sp>
              <p:nvSpPr>
                <p:cNvPr id="377" name="TextBox 376"/>
                <p:cNvSpPr txBox="1"/>
                <p:nvPr/>
              </p:nvSpPr>
              <p:spPr>
                <a:xfrm>
                  <a:off x="11212738" y="3571986"/>
                  <a:ext cx="473389" cy="161553"/>
                </a:xfrm>
                <a:prstGeom prst="rect">
                  <a:avLst/>
                </a:prstGeom>
                <a:noFill/>
              </p:spPr>
              <p:txBody>
                <a:bodyPr wrap="square" lIns="0" tIns="0" rIns="0" bIns="0" rtlCol="0">
                  <a:spAutoFit/>
                </a:bodyPr>
                <a:lstStyle/>
                <a:p>
                  <a:pPr marL="0" marR="0" lvl="0" indent="0" algn="l" defTabSz="914192" rtl="0" eaLnBrk="1" fontAlgn="auto" latinLnBrk="0" hangingPunct="1">
                    <a:lnSpc>
                      <a:spcPct val="100000"/>
                    </a:lnSpc>
                    <a:spcBef>
                      <a:spcPct val="0"/>
                    </a:spcBef>
                    <a:spcAft>
                      <a:spcPts val="588"/>
                    </a:spcAft>
                    <a:buClrTx/>
                    <a:buSzTx/>
                    <a:buFontTx/>
                    <a:buNone/>
                    <a:tabLst/>
                    <a:defRPr/>
                  </a:pPr>
                  <a:r>
                    <a:rPr kumimoji="0" lang="en-US" sz="1029" b="0" i="0" u="none" strike="noStrike" kern="0" cap="none" spc="0" normalizeH="0" baseline="0" noProof="0" dirty="0">
                      <a:ln>
                        <a:noFill/>
                      </a:ln>
                      <a:solidFill>
                        <a:srgbClr val="505050"/>
                      </a:solidFill>
                      <a:effectLst/>
                      <a:uLnTx/>
                      <a:uFillTx/>
                      <a:latin typeface="Segoe UI"/>
                      <a:ea typeface="+mn-ea"/>
                      <a:cs typeface="Segoe UI Semilight" panose="020B0402040204020203" pitchFamily="34" charset="0"/>
                    </a:rPr>
                    <a:t>Mobile</a:t>
                  </a:r>
                </a:p>
              </p:txBody>
            </p:sp>
            <p:sp>
              <p:nvSpPr>
                <p:cNvPr id="378" name="TextBox 377"/>
                <p:cNvSpPr txBox="1"/>
                <p:nvPr/>
              </p:nvSpPr>
              <p:spPr>
                <a:xfrm>
                  <a:off x="11212738" y="4160203"/>
                  <a:ext cx="473389" cy="161553"/>
                </a:xfrm>
                <a:prstGeom prst="rect">
                  <a:avLst/>
                </a:prstGeom>
                <a:noFill/>
              </p:spPr>
              <p:txBody>
                <a:bodyPr wrap="square" lIns="0" tIns="0" rIns="0" bIns="0" rtlCol="0">
                  <a:spAutoFit/>
                </a:bodyPr>
                <a:lstStyle/>
                <a:p>
                  <a:pPr marL="0" marR="0" lvl="0" indent="0" algn="l" defTabSz="914192" rtl="0" eaLnBrk="1" fontAlgn="auto" latinLnBrk="0" hangingPunct="1">
                    <a:lnSpc>
                      <a:spcPct val="100000"/>
                    </a:lnSpc>
                    <a:spcBef>
                      <a:spcPct val="0"/>
                    </a:spcBef>
                    <a:spcAft>
                      <a:spcPts val="588"/>
                    </a:spcAft>
                    <a:buClrTx/>
                    <a:buSzTx/>
                    <a:buFontTx/>
                    <a:buNone/>
                    <a:tabLst/>
                    <a:defRPr/>
                  </a:pPr>
                  <a:r>
                    <a:rPr kumimoji="0" lang="en-US" sz="1029" b="0" i="0" u="none" strike="noStrike" kern="0" cap="none" spc="0" normalizeH="0" baseline="0" noProof="0" dirty="0">
                      <a:ln>
                        <a:noFill/>
                      </a:ln>
                      <a:solidFill>
                        <a:srgbClr val="505050"/>
                      </a:solidFill>
                      <a:effectLst/>
                      <a:uLnTx/>
                      <a:uFillTx/>
                      <a:latin typeface="Segoe UI"/>
                      <a:ea typeface="+mn-ea"/>
                      <a:cs typeface="Segoe UI Semilight" panose="020B0402040204020203" pitchFamily="34" charset="0"/>
                    </a:rPr>
                    <a:t>Bots</a:t>
                  </a:r>
                </a:p>
              </p:txBody>
            </p:sp>
            <p:sp>
              <p:nvSpPr>
                <p:cNvPr id="379" name="Freeform 378"/>
                <p:cNvSpPr>
                  <a:spLocks noChangeArrowheads="1"/>
                </p:cNvSpPr>
                <p:nvPr/>
              </p:nvSpPr>
              <p:spPr bwMode="auto">
                <a:xfrm>
                  <a:off x="10907711" y="3020740"/>
                  <a:ext cx="187689" cy="187689"/>
                </a:xfrm>
                <a:custGeom>
                  <a:avLst/>
                  <a:gdLst>
                    <a:gd name="connsiteX0" fmla="*/ 2240514 w 3214688"/>
                    <a:gd name="connsiteY0" fmla="*/ 2452692 h 3214688"/>
                    <a:gd name="connsiteX1" fmla="*/ 2164154 w 3214688"/>
                    <a:gd name="connsiteY1" fmla="*/ 2577661 h 3214688"/>
                    <a:gd name="connsiteX2" fmla="*/ 2066550 w 3214688"/>
                    <a:gd name="connsiteY2" fmla="*/ 2716118 h 3214688"/>
                    <a:gd name="connsiteX3" fmla="*/ 1754615 w 3214688"/>
                    <a:gd name="connsiteY3" fmla="*/ 3074168 h 3214688"/>
                    <a:gd name="connsiteX4" fmla="*/ 1740871 w 3214688"/>
                    <a:gd name="connsiteY4" fmla="*/ 3087292 h 3214688"/>
                    <a:gd name="connsiteX5" fmla="*/ 1759187 w 3214688"/>
                    <a:gd name="connsiteY5" fmla="*/ 3086367 h 3214688"/>
                    <a:gd name="connsiteX6" fmla="*/ 2552008 w 3214688"/>
                    <a:gd name="connsiteY6" fmla="*/ 2754731 h 3214688"/>
                    <a:gd name="connsiteX7" fmla="*/ 2647815 w 3214688"/>
                    <a:gd name="connsiteY7" fmla="*/ 2667609 h 3214688"/>
                    <a:gd name="connsiteX8" fmla="*/ 2533366 w 3214688"/>
                    <a:gd name="connsiteY8" fmla="*/ 2587696 h 3214688"/>
                    <a:gd name="connsiteX9" fmla="*/ 2342448 w 3214688"/>
                    <a:gd name="connsiteY9" fmla="*/ 2491033 h 3214688"/>
                    <a:gd name="connsiteX10" fmla="*/ 974642 w 3214688"/>
                    <a:gd name="connsiteY10" fmla="*/ 2452516 h 3214688"/>
                    <a:gd name="connsiteX11" fmla="*/ 872242 w 3214688"/>
                    <a:gd name="connsiteY11" fmla="*/ 2491033 h 3214688"/>
                    <a:gd name="connsiteX12" fmla="*/ 681324 w 3214688"/>
                    <a:gd name="connsiteY12" fmla="*/ 2587696 h 3214688"/>
                    <a:gd name="connsiteX13" fmla="*/ 566873 w 3214688"/>
                    <a:gd name="connsiteY13" fmla="*/ 2667611 h 3214688"/>
                    <a:gd name="connsiteX14" fmla="*/ 662678 w 3214688"/>
                    <a:gd name="connsiteY14" fmla="*/ 2754731 h 3214688"/>
                    <a:gd name="connsiteX15" fmla="*/ 1455500 w 3214688"/>
                    <a:gd name="connsiteY15" fmla="*/ 3086367 h 3214688"/>
                    <a:gd name="connsiteX16" fmla="*/ 1473960 w 3214688"/>
                    <a:gd name="connsiteY16" fmla="*/ 3087299 h 3214688"/>
                    <a:gd name="connsiteX17" fmla="*/ 1460208 w 3214688"/>
                    <a:gd name="connsiteY17" fmla="*/ 3074168 h 3214688"/>
                    <a:gd name="connsiteX18" fmla="*/ 1148273 w 3214688"/>
                    <a:gd name="connsiteY18" fmla="*/ 2716118 h 3214688"/>
                    <a:gd name="connsiteX19" fmla="*/ 1050800 w 3214688"/>
                    <a:gd name="connsiteY19" fmla="*/ 2577661 h 3214688"/>
                    <a:gd name="connsiteX20" fmla="*/ 1668463 w 3214688"/>
                    <a:gd name="connsiteY20" fmla="*/ 2349078 h 3214688"/>
                    <a:gd name="connsiteX21" fmla="*/ 1668463 w 3214688"/>
                    <a:gd name="connsiteY21" fmla="*/ 2987045 h 3214688"/>
                    <a:gd name="connsiteX22" fmla="*/ 1686282 w 3214688"/>
                    <a:gd name="connsiteY22" fmla="*/ 2969732 h 3214688"/>
                    <a:gd name="connsiteX23" fmla="*/ 2047573 w 3214688"/>
                    <a:gd name="connsiteY23" fmla="*/ 2532767 h 3214688"/>
                    <a:gd name="connsiteX24" fmla="*/ 2118389 w 3214688"/>
                    <a:gd name="connsiteY24" fmla="*/ 2414793 h 3214688"/>
                    <a:gd name="connsiteX25" fmla="*/ 2062644 w 3214688"/>
                    <a:gd name="connsiteY25" fmla="*/ 2398957 h 3214688"/>
                    <a:gd name="connsiteX26" fmla="*/ 1838838 w 3214688"/>
                    <a:gd name="connsiteY26" fmla="*/ 2359062 h 3214688"/>
                    <a:gd name="connsiteX27" fmla="*/ 1546226 w 3214688"/>
                    <a:gd name="connsiteY27" fmla="*/ 2349078 h 3214688"/>
                    <a:gd name="connsiteX28" fmla="*/ 1375851 w 3214688"/>
                    <a:gd name="connsiteY28" fmla="*/ 2359062 h 3214688"/>
                    <a:gd name="connsiteX29" fmla="*/ 1152046 w 3214688"/>
                    <a:gd name="connsiteY29" fmla="*/ 2398957 h 3214688"/>
                    <a:gd name="connsiteX30" fmla="*/ 1097994 w 3214688"/>
                    <a:gd name="connsiteY30" fmla="*/ 2414312 h 3214688"/>
                    <a:gd name="connsiteX31" fmla="*/ 1168773 w 3214688"/>
                    <a:gd name="connsiteY31" fmla="*/ 2532767 h 3214688"/>
                    <a:gd name="connsiteX32" fmla="*/ 1528675 w 3214688"/>
                    <a:gd name="connsiteY32" fmla="*/ 2969732 h 3214688"/>
                    <a:gd name="connsiteX33" fmla="*/ 1546226 w 3214688"/>
                    <a:gd name="connsiteY33" fmla="*/ 2986822 h 3214688"/>
                    <a:gd name="connsiteX34" fmla="*/ 2486262 w 3214688"/>
                    <a:gd name="connsiteY34" fmla="*/ 1668463 h 3214688"/>
                    <a:gd name="connsiteX35" fmla="*/ 2482389 w 3214688"/>
                    <a:gd name="connsiteY35" fmla="*/ 1744921 h 3214688"/>
                    <a:gd name="connsiteX36" fmla="*/ 2321876 w 3214688"/>
                    <a:gd name="connsiteY36" fmla="*/ 2298467 h 3214688"/>
                    <a:gd name="connsiteX37" fmla="*/ 2297383 w 3214688"/>
                    <a:gd name="connsiteY37" fmla="*/ 2345664 h 3214688"/>
                    <a:gd name="connsiteX38" fmla="*/ 2392218 w 3214688"/>
                    <a:gd name="connsiteY38" fmla="*/ 2381629 h 3214688"/>
                    <a:gd name="connsiteX39" fmla="*/ 2596737 w 3214688"/>
                    <a:gd name="connsiteY39" fmla="*/ 2485449 h 3214688"/>
                    <a:gd name="connsiteX40" fmla="*/ 2730520 w 3214688"/>
                    <a:gd name="connsiteY40" fmla="*/ 2578412 h 3214688"/>
                    <a:gd name="connsiteX41" fmla="*/ 2753323 w 3214688"/>
                    <a:gd name="connsiteY41" fmla="*/ 2553309 h 3214688"/>
                    <a:gd name="connsiteX42" fmla="*/ 3084782 w 3214688"/>
                    <a:gd name="connsiteY42" fmla="*/ 1760063 h 3214688"/>
                    <a:gd name="connsiteX43" fmla="*/ 3089405 w 3214688"/>
                    <a:gd name="connsiteY43" fmla="*/ 1668463 h 3214688"/>
                    <a:gd name="connsiteX44" fmla="*/ 1668463 w 3214688"/>
                    <a:gd name="connsiteY44" fmla="*/ 1668463 h 3214688"/>
                    <a:gd name="connsiteX45" fmla="*/ 1668463 w 3214688"/>
                    <a:gd name="connsiteY45" fmla="*/ 2227749 h 3214688"/>
                    <a:gd name="connsiteX46" fmla="*/ 1854174 w 3214688"/>
                    <a:gd name="connsiteY46" fmla="*/ 2238874 h 3214688"/>
                    <a:gd name="connsiteX47" fmla="*/ 2093075 w 3214688"/>
                    <a:gd name="connsiteY47" fmla="*/ 2282190 h 3214688"/>
                    <a:gd name="connsiteX48" fmla="*/ 2180461 w 3214688"/>
                    <a:gd name="connsiteY48" fmla="*/ 2307322 h 3214688"/>
                    <a:gd name="connsiteX49" fmla="*/ 2223231 w 3214688"/>
                    <a:gd name="connsiteY49" fmla="*/ 2220775 h 3214688"/>
                    <a:gd name="connsiteX50" fmla="*/ 2360202 w 3214688"/>
                    <a:gd name="connsiteY50" fmla="*/ 1739141 h 3214688"/>
                    <a:gd name="connsiteX51" fmla="*/ 2363915 w 3214688"/>
                    <a:gd name="connsiteY51" fmla="*/ 1668463 h 3214688"/>
                    <a:gd name="connsiteX52" fmla="*/ 853934 w 3214688"/>
                    <a:gd name="connsiteY52" fmla="*/ 1668463 h 3214688"/>
                    <a:gd name="connsiteX53" fmla="*/ 857628 w 3214688"/>
                    <a:gd name="connsiteY53" fmla="*/ 1739141 h 3214688"/>
                    <a:gd name="connsiteX54" fmla="*/ 993929 w 3214688"/>
                    <a:gd name="connsiteY54" fmla="*/ 2220775 h 3214688"/>
                    <a:gd name="connsiteX55" fmla="*/ 1036215 w 3214688"/>
                    <a:gd name="connsiteY55" fmla="*/ 2306750 h 3214688"/>
                    <a:gd name="connsiteX56" fmla="*/ 1121614 w 3214688"/>
                    <a:gd name="connsiteY56" fmla="*/ 2282190 h 3214688"/>
                    <a:gd name="connsiteX57" fmla="*/ 1360516 w 3214688"/>
                    <a:gd name="connsiteY57" fmla="*/ 2238874 h 3214688"/>
                    <a:gd name="connsiteX58" fmla="*/ 1546226 w 3214688"/>
                    <a:gd name="connsiteY58" fmla="*/ 2227749 h 3214688"/>
                    <a:gd name="connsiteX59" fmla="*/ 1546226 w 3214688"/>
                    <a:gd name="connsiteY59" fmla="*/ 1668463 h 3214688"/>
                    <a:gd name="connsiteX60" fmla="*/ 125282 w 3214688"/>
                    <a:gd name="connsiteY60" fmla="*/ 1668463 h 3214688"/>
                    <a:gd name="connsiteX61" fmla="*/ 129905 w 3214688"/>
                    <a:gd name="connsiteY61" fmla="*/ 1760063 h 3214688"/>
                    <a:gd name="connsiteX62" fmla="*/ 461363 w 3214688"/>
                    <a:gd name="connsiteY62" fmla="*/ 2553309 h 3214688"/>
                    <a:gd name="connsiteX63" fmla="*/ 484168 w 3214688"/>
                    <a:gd name="connsiteY63" fmla="*/ 2578414 h 3214688"/>
                    <a:gd name="connsiteX64" fmla="*/ 617953 w 3214688"/>
                    <a:gd name="connsiteY64" fmla="*/ 2485449 h 3214688"/>
                    <a:gd name="connsiteX65" fmla="*/ 822472 w 3214688"/>
                    <a:gd name="connsiteY65" fmla="*/ 2381629 h 3214688"/>
                    <a:gd name="connsiteX66" fmla="*/ 918086 w 3214688"/>
                    <a:gd name="connsiteY66" fmla="*/ 2345368 h 3214688"/>
                    <a:gd name="connsiteX67" fmla="*/ 893910 w 3214688"/>
                    <a:gd name="connsiteY67" fmla="*/ 2298467 h 3214688"/>
                    <a:gd name="connsiteX68" fmla="*/ 735344 w 3214688"/>
                    <a:gd name="connsiteY68" fmla="*/ 1744921 h 3214688"/>
                    <a:gd name="connsiteX69" fmla="*/ 731546 w 3214688"/>
                    <a:gd name="connsiteY69" fmla="*/ 1668463 h 3214688"/>
                    <a:gd name="connsiteX70" fmla="*/ 1036436 w 3214688"/>
                    <a:gd name="connsiteY70" fmla="*/ 911460 h 3214688"/>
                    <a:gd name="connsiteX71" fmla="*/ 993929 w 3214688"/>
                    <a:gd name="connsiteY71" fmla="*/ 998077 h 3214688"/>
                    <a:gd name="connsiteX72" fmla="*/ 857628 w 3214688"/>
                    <a:gd name="connsiteY72" fmla="*/ 1481228 h 3214688"/>
                    <a:gd name="connsiteX73" fmla="*/ 854245 w 3214688"/>
                    <a:gd name="connsiteY73" fmla="*/ 1546225 h 3214688"/>
                    <a:gd name="connsiteX74" fmla="*/ 1546226 w 3214688"/>
                    <a:gd name="connsiteY74" fmla="*/ 1546225 h 3214688"/>
                    <a:gd name="connsiteX75" fmla="*/ 1546226 w 3214688"/>
                    <a:gd name="connsiteY75" fmla="*/ 990118 h 3214688"/>
                    <a:gd name="connsiteX76" fmla="*/ 1360255 w 3214688"/>
                    <a:gd name="connsiteY76" fmla="*/ 978989 h 3214688"/>
                    <a:gd name="connsiteX77" fmla="*/ 1120814 w 3214688"/>
                    <a:gd name="connsiteY77" fmla="*/ 935673 h 3214688"/>
                    <a:gd name="connsiteX78" fmla="*/ 2180241 w 3214688"/>
                    <a:gd name="connsiteY78" fmla="*/ 910890 h 3214688"/>
                    <a:gd name="connsiteX79" fmla="*/ 2093876 w 3214688"/>
                    <a:gd name="connsiteY79" fmla="*/ 935673 h 3214688"/>
                    <a:gd name="connsiteX80" fmla="*/ 1854434 w 3214688"/>
                    <a:gd name="connsiteY80" fmla="*/ 978989 h 3214688"/>
                    <a:gd name="connsiteX81" fmla="*/ 1668463 w 3214688"/>
                    <a:gd name="connsiteY81" fmla="*/ 990118 h 3214688"/>
                    <a:gd name="connsiteX82" fmla="*/ 1668463 w 3214688"/>
                    <a:gd name="connsiteY82" fmla="*/ 1546225 h 3214688"/>
                    <a:gd name="connsiteX83" fmla="*/ 2363603 w 3214688"/>
                    <a:gd name="connsiteY83" fmla="*/ 1546225 h 3214688"/>
                    <a:gd name="connsiteX84" fmla="*/ 2360202 w 3214688"/>
                    <a:gd name="connsiteY84" fmla="*/ 1481228 h 3214688"/>
                    <a:gd name="connsiteX85" fmla="*/ 2223231 w 3214688"/>
                    <a:gd name="connsiteY85" fmla="*/ 998077 h 3214688"/>
                    <a:gd name="connsiteX86" fmla="*/ 2731519 w 3214688"/>
                    <a:gd name="connsiteY86" fmla="*/ 638964 h 3214688"/>
                    <a:gd name="connsiteX87" fmla="*/ 2597865 w 3214688"/>
                    <a:gd name="connsiteY87" fmla="*/ 732415 h 3214688"/>
                    <a:gd name="connsiteX88" fmla="*/ 2393553 w 3214688"/>
                    <a:gd name="connsiteY88" fmla="*/ 836234 h 3214688"/>
                    <a:gd name="connsiteX89" fmla="*/ 2297528 w 3214688"/>
                    <a:gd name="connsiteY89" fmla="*/ 872602 h 3214688"/>
                    <a:gd name="connsiteX90" fmla="*/ 2321876 w 3214688"/>
                    <a:gd name="connsiteY90" fmla="*/ 919557 h 3214688"/>
                    <a:gd name="connsiteX91" fmla="*/ 2482389 w 3214688"/>
                    <a:gd name="connsiteY91" fmla="*/ 1474977 h 3214688"/>
                    <a:gd name="connsiteX92" fmla="*/ 2485971 w 3214688"/>
                    <a:gd name="connsiteY92" fmla="*/ 1546225 h 3214688"/>
                    <a:gd name="connsiteX93" fmla="*/ 3089325 w 3214688"/>
                    <a:gd name="connsiteY93" fmla="*/ 1546225 h 3214688"/>
                    <a:gd name="connsiteX94" fmla="*/ 3084782 w 3214688"/>
                    <a:gd name="connsiteY94" fmla="*/ 1456213 h 3214688"/>
                    <a:gd name="connsiteX95" fmla="*/ 2753323 w 3214688"/>
                    <a:gd name="connsiteY95" fmla="*/ 662968 h 3214688"/>
                    <a:gd name="connsiteX96" fmla="*/ 483169 w 3214688"/>
                    <a:gd name="connsiteY96" fmla="*/ 638963 h 3214688"/>
                    <a:gd name="connsiteX97" fmla="*/ 461363 w 3214688"/>
                    <a:gd name="connsiteY97" fmla="*/ 662968 h 3214688"/>
                    <a:gd name="connsiteX98" fmla="*/ 129905 w 3214688"/>
                    <a:gd name="connsiteY98" fmla="*/ 1456213 h 3214688"/>
                    <a:gd name="connsiteX99" fmla="*/ 125362 w 3214688"/>
                    <a:gd name="connsiteY99" fmla="*/ 1546225 h 3214688"/>
                    <a:gd name="connsiteX100" fmla="*/ 731831 w 3214688"/>
                    <a:gd name="connsiteY100" fmla="*/ 1546225 h 3214688"/>
                    <a:gd name="connsiteX101" fmla="*/ 735344 w 3214688"/>
                    <a:gd name="connsiteY101" fmla="*/ 1474977 h 3214688"/>
                    <a:gd name="connsiteX102" fmla="*/ 893910 w 3214688"/>
                    <a:gd name="connsiteY102" fmla="*/ 919557 h 3214688"/>
                    <a:gd name="connsiteX103" fmla="*/ 917942 w 3214688"/>
                    <a:gd name="connsiteY103" fmla="*/ 872897 h 3214688"/>
                    <a:gd name="connsiteX104" fmla="*/ 821137 w 3214688"/>
                    <a:gd name="connsiteY104" fmla="*/ 836234 h 3214688"/>
                    <a:gd name="connsiteX105" fmla="*/ 616825 w 3214688"/>
                    <a:gd name="connsiteY105" fmla="*/ 732415 h 3214688"/>
                    <a:gd name="connsiteX106" fmla="*/ 1546226 w 3214688"/>
                    <a:gd name="connsiteY106" fmla="*/ 231046 h 3214688"/>
                    <a:gd name="connsiteX107" fmla="*/ 1528675 w 3214688"/>
                    <a:gd name="connsiteY107" fmla="*/ 248139 h 3214688"/>
                    <a:gd name="connsiteX108" fmla="*/ 1168773 w 3214688"/>
                    <a:gd name="connsiteY108" fmla="*/ 685478 h 3214688"/>
                    <a:gd name="connsiteX109" fmla="*/ 1098769 w 3214688"/>
                    <a:gd name="connsiteY109" fmla="*/ 802845 h 3214688"/>
                    <a:gd name="connsiteX110" fmla="*/ 1152046 w 3214688"/>
                    <a:gd name="connsiteY110" fmla="*/ 818106 h 3214688"/>
                    <a:gd name="connsiteX111" fmla="*/ 1375851 w 3214688"/>
                    <a:gd name="connsiteY111" fmla="*/ 858541 h 3214688"/>
                    <a:gd name="connsiteX112" fmla="*/ 1546226 w 3214688"/>
                    <a:gd name="connsiteY112" fmla="*/ 868716 h 3214688"/>
                    <a:gd name="connsiteX113" fmla="*/ 1668463 w 3214688"/>
                    <a:gd name="connsiteY113" fmla="*/ 230823 h 3214688"/>
                    <a:gd name="connsiteX114" fmla="*/ 1668463 w 3214688"/>
                    <a:gd name="connsiteY114" fmla="*/ 868716 h 3214688"/>
                    <a:gd name="connsiteX115" fmla="*/ 1838838 w 3214688"/>
                    <a:gd name="connsiteY115" fmla="*/ 858541 h 3214688"/>
                    <a:gd name="connsiteX116" fmla="*/ 2062644 w 3214688"/>
                    <a:gd name="connsiteY116" fmla="*/ 818106 h 3214688"/>
                    <a:gd name="connsiteX117" fmla="*/ 2117610 w 3214688"/>
                    <a:gd name="connsiteY117" fmla="*/ 802362 h 3214688"/>
                    <a:gd name="connsiteX118" fmla="*/ 2047573 w 3214688"/>
                    <a:gd name="connsiteY118" fmla="*/ 685478 h 3214688"/>
                    <a:gd name="connsiteX119" fmla="*/ 1686282 w 3214688"/>
                    <a:gd name="connsiteY119" fmla="*/ 248139 h 3214688"/>
                    <a:gd name="connsiteX120" fmla="*/ 1739116 w 3214688"/>
                    <a:gd name="connsiteY120" fmla="*/ 128896 h 3214688"/>
                    <a:gd name="connsiteX121" fmla="*/ 1754615 w 3214688"/>
                    <a:gd name="connsiteY121" fmla="*/ 143696 h 3214688"/>
                    <a:gd name="connsiteX122" fmla="*/ 2066550 w 3214688"/>
                    <a:gd name="connsiteY122" fmla="*/ 501745 h 3214688"/>
                    <a:gd name="connsiteX123" fmla="*/ 2164154 w 3214688"/>
                    <a:gd name="connsiteY123" fmla="*/ 640209 h 3214688"/>
                    <a:gd name="connsiteX124" fmla="*/ 2239903 w 3214688"/>
                    <a:gd name="connsiteY124" fmla="*/ 764214 h 3214688"/>
                    <a:gd name="connsiteX125" fmla="*/ 2342448 w 3214688"/>
                    <a:gd name="connsiteY125" fmla="*/ 725496 h 3214688"/>
                    <a:gd name="connsiteX126" fmla="*/ 2533366 w 3214688"/>
                    <a:gd name="connsiteY126" fmla="*/ 629040 h 3214688"/>
                    <a:gd name="connsiteX127" fmla="*/ 2648575 w 3214688"/>
                    <a:gd name="connsiteY127" fmla="*/ 549358 h 3214688"/>
                    <a:gd name="connsiteX128" fmla="*/ 2552008 w 3214688"/>
                    <a:gd name="connsiteY128" fmla="*/ 461545 h 3214688"/>
                    <a:gd name="connsiteX129" fmla="*/ 1759187 w 3214688"/>
                    <a:gd name="connsiteY129" fmla="*/ 129910 h 3214688"/>
                    <a:gd name="connsiteX130" fmla="*/ 1475715 w 3214688"/>
                    <a:gd name="connsiteY130" fmla="*/ 128888 h 3214688"/>
                    <a:gd name="connsiteX131" fmla="*/ 1455500 w 3214688"/>
                    <a:gd name="connsiteY131" fmla="*/ 129910 h 3214688"/>
                    <a:gd name="connsiteX132" fmla="*/ 662678 w 3214688"/>
                    <a:gd name="connsiteY132" fmla="*/ 461545 h 3214688"/>
                    <a:gd name="connsiteX133" fmla="*/ 566113 w 3214688"/>
                    <a:gd name="connsiteY133" fmla="*/ 549357 h 3214688"/>
                    <a:gd name="connsiteX134" fmla="*/ 681324 w 3214688"/>
                    <a:gd name="connsiteY134" fmla="*/ 629040 h 3214688"/>
                    <a:gd name="connsiteX135" fmla="*/ 872242 w 3214688"/>
                    <a:gd name="connsiteY135" fmla="*/ 725496 h 3214688"/>
                    <a:gd name="connsiteX136" fmla="*/ 975251 w 3214688"/>
                    <a:gd name="connsiteY136" fmla="*/ 764389 h 3214688"/>
                    <a:gd name="connsiteX137" fmla="*/ 1050800 w 3214688"/>
                    <a:gd name="connsiteY137" fmla="*/ 640209 h 3214688"/>
                    <a:gd name="connsiteX138" fmla="*/ 1148273 w 3214688"/>
                    <a:gd name="connsiteY138" fmla="*/ 501745 h 3214688"/>
                    <a:gd name="connsiteX139" fmla="*/ 1460208 w 3214688"/>
                    <a:gd name="connsiteY139" fmla="*/ 143696 h 3214688"/>
                    <a:gd name="connsiteX140" fmla="*/ 1607344 w 3214688"/>
                    <a:gd name="connsiteY140" fmla="*/ 0 h 3214688"/>
                    <a:gd name="connsiteX141" fmla="*/ 3214688 w 3214688"/>
                    <a:gd name="connsiteY141" fmla="*/ 1607344 h 3214688"/>
                    <a:gd name="connsiteX142" fmla="*/ 1607344 w 3214688"/>
                    <a:gd name="connsiteY142" fmla="*/ 3214688 h 3214688"/>
                    <a:gd name="connsiteX143" fmla="*/ 0 w 3214688"/>
                    <a:gd name="connsiteY143" fmla="*/ 1607344 h 3214688"/>
                    <a:gd name="connsiteX144" fmla="*/ 1607344 w 3214688"/>
                    <a:gd name="connsiteY144" fmla="*/ 0 h 3214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3214688" h="3214688">
                      <a:moveTo>
                        <a:pt x="2240514" y="2452692"/>
                      </a:moveTo>
                      <a:lnTo>
                        <a:pt x="2164154" y="2577661"/>
                      </a:lnTo>
                      <a:cubicBezTo>
                        <a:pt x="2133682" y="2623995"/>
                        <a:pt x="2101138" y="2670175"/>
                        <a:pt x="2066550" y="2716118"/>
                      </a:cubicBezTo>
                      <a:cubicBezTo>
                        <a:pt x="1950245" y="2873312"/>
                        <a:pt x="1834903" y="2995905"/>
                        <a:pt x="1754615" y="3074168"/>
                      </a:cubicBezTo>
                      <a:lnTo>
                        <a:pt x="1740871" y="3087292"/>
                      </a:lnTo>
                      <a:lnTo>
                        <a:pt x="1759187" y="3086367"/>
                      </a:lnTo>
                      <a:cubicBezTo>
                        <a:pt x="2058736" y="3055930"/>
                        <a:pt x="2331968" y="2936422"/>
                        <a:pt x="2552008" y="2754731"/>
                      </a:cubicBezTo>
                      <a:lnTo>
                        <a:pt x="2647815" y="2667609"/>
                      </a:lnTo>
                      <a:lnTo>
                        <a:pt x="2533366" y="2587696"/>
                      </a:lnTo>
                      <a:cubicBezTo>
                        <a:pt x="2472930" y="2551687"/>
                        <a:pt x="2409077" y="2519400"/>
                        <a:pt x="2342448" y="2491033"/>
                      </a:cubicBezTo>
                      <a:close/>
                      <a:moveTo>
                        <a:pt x="974642" y="2452516"/>
                      </a:moveTo>
                      <a:lnTo>
                        <a:pt x="872242" y="2491033"/>
                      </a:lnTo>
                      <a:cubicBezTo>
                        <a:pt x="805613" y="2519400"/>
                        <a:pt x="741760" y="2551687"/>
                        <a:pt x="681324" y="2587696"/>
                      </a:cubicBezTo>
                      <a:lnTo>
                        <a:pt x="566873" y="2667611"/>
                      </a:lnTo>
                      <a:lnTo>
                        <a:pt x="662678" y="2754731"/>
                      </a:lnTo>
                      <a:cubicBezTo>
                        <a:pt x="882719" y="2936422"/>
                        <a:pt x="1155951" y="3055930"/>
                        <a:pt x="1455500" y="3086367"/>
                      </a:cubicBezTo>
                      <a:lnTo>
                        <a:pt x="1473960" y="3087299"/>
                      </a:lnTo>
                      <a:lnTo>
                        <a:pt x="1460208" y="3074168"/>
                      </a:lnTo>
                      <a:cubicBezTo>
                        <a:pt x="1379921" y="2995905"/>
                        <a:pt x="1264578" y="2873312"/>
                        <a:pt x="1148273" y="2716118"/>
                      </a:cubicBezTo>
                      <a:cubicBezTo>
                        <a:pt x="1113686" y="2670175"/>
                        <a:pt x="1081189" y="2623995"/>
                        <a:pt x="1050800" y="2577661"/>
                      </a:cubicBezTo>
                      <a:close/>
                      <a:moveTo>
                        <a:pt x="1668463" y="2349078"/>
                      </a:moveTo>
                      <a:lnTo>
                        <a:pt x="1668463" y="2987045"/>
                      </a:lnTo>
                      <a:lnTo>
                        <a:pt x="1686282" y="2969732"/>
                      </a:lnTo>
                      <a:cubicBezTo>
                        <a:pt x="1781612" y="2874931"/>
                        <a:pt x="1920253" y="2723080"/>
                        <a:pt x="2047573" y="2532767"/>
                      </a:cubicBezTo>
                      <a:lnTo>
                        <a:pt x="2118389" y="2414793"/>
                      </a:lnTo>
                      <a:lnTo>
                        <a:pt x="2062644" y="2398957"/>
                      </a:lnTo>
                      <a:cubicBezTo>
                        <a:pt x="1989750" y="2381404"/>
                        <a:pt x="1914935" y="2368039"/>
                        <a:pt x="1838838" y="2359062"/>
                      </a:cubicBezTo>
                      <a:close/>
                      <a:moveTo>
                        <a:pt x="1546226" y="2349078"/>
                      </a:moveTo>
                      <a:lnTo>
                        <a:pt x="1375851" y="2359062"/>
                      </a:lnTo>
                      <a:cubicBezTo>
                        <a:pt x="1299755" y="2368039"/>
                        <a:pt x="1224940" y="2381404"/>
                        <a:pt x="1152046" y="2398957"/>
                      </a:cubicBezTo>
                      <a:lnTo>
                        <a:pt x="1097994" y="2414312"/>
                      </a:lnTo>
                      <a:lnTo>
                        <a:pt x="1168773" y="2532767"/>
                      </a:lnTo>
                      <a:cubicBezTo>
                        <a:pt x="1295523" y="2723080"/>
                        <a:pt x="1433595" y="2874931"/>
                        <a:pt x="1528675" y="2969732"/>
                      </a:cubicBezTo>
                      <a:lnTo>
                        <a:pt x="1546226" y="2986822"/>
                      </a:lnTo>
                      <a:close/>
                      <a:moveTo>
                        <a:pt x="2486262" y="1668463"/>
                      </a:moveTo>
                      <a:lnTo>
                        <a:pt x="2482389" y="1744921"/>
                      </a:lnTo>
                      <a:cubicBezTo>
                        <a:pt x="2464263" y="1925703"/>
                        <a:pt x="2410126" y="2111990"/>
                        <a:pt x="2321876" y="2298467"/>
                      </a:cubicBezTo>
                      <a:lnTo>
                        <a:pt x="2297383" y="2345664"/>
                      </a:lnTo>
                      <a:lnTo>
                        <a:pt x="2392218" y="2381629"/>
                      </a:lnTo>
                      <a:cubicBezTo>
                        <a:pt x="2463528" y="2412174"/>
                        <a:pt x="2531927" y="2446867"/>
                        <a:pt x="2596737" y="2485449"/>
                      </a:cubicBezTo>
                      <a:lnTo>
                        <a:pt x="2730520" y="2578412"/>
                      </a:lnTo>
                      <a:lnTo>
                        <a:pt x="2753323" y="2553309"/>
                      </a:lnTo>
                      <a:cubicBezTo>
                        <a:pt x="2934917" y="2333150"/>
                        <a:pt x="3054361" y="2059772"/>
                        <a:pt x="3084782" y="1760063"/>
                      </a:cubicBezTo>
                      <a:lnTo>
                        <a:pt x="3089405" y="1668463"/>
                      </a:lnTo>
                      <a:close/>
                      <a:moveTo>
                        <a:pt x="1668463" y="1668463"/>
                      </a:moveTo>
                      <a:lnTo>
                        <a:pt x="1668463" y="2227749"/>
                      </a:lnTo>
                      <a:lnTo>
                        <a:pt x="1854174" y="2238874"/>
                      </a:lnTo>
                      <a:cubicBezTo>
                        <a:pt x="1935356" y="2248644"/>
                        <a:pt x="2015217" y="2263170"/>
                        <a:pt x="2093075" y="2282190"/>
                      </a:cubicBezTo>
                      <a:lnTo>
                        <a:pt x="2180461" y="2307322"/>
                      </a:lnTo>
                      <a:lnTo>
                        <a:pt x="2223231" y="2220775"/>
                      </a:lnTo>
                      <a:cubicBezTo>
                        <a:pt x="2291457" y="2071357"/>
                        <a:pt x="2342510" y="1908976"/>
                        <a:pt x="2360202" y="1739141"/>
                      </a:cubicBezTo>
                      <a:lnTo>
                        <a:pt x="2363915" y="1668463"/>
                      </a:lnTo>
                      <a:close/>
                      <a:moveTo>
                        <a:pt x="853934" y="1668463"/>
                      </a:moveTo>
                      <a:lnTo>
                        <a:pt x="857628" y="1739141"/>
                      </a:lnTo>
                      <a:cubicBezTo>
                        <a:pt x="875231" y="1908976"/>
                        <a:pt x="926029" y="2071357"/>
                        <a:pt x="993929" y="2220775"/>
                      </a:cubicBezTo>
                      <a:lnTo>
                        <a:pt x="1036215" y="2306750"/>
                      </a:lnTo>
                      <a:lnTo>
                        <a:pt x="1121614" y="2282190"/>
                      </a:lnTo>
                      <a:cubicBezTo>
                        <a:pt x="1199473" y="2263170"/>
                        <a:pt x="1279334" y="2248644"/>
                        <a:pt x="1360516" y="2238874"/>
                      </a:cubicBezTo>
                      <a:lnTo>
                        <a:pt x="1546226" y="2227749"/>
                      </a:lnTo>
                      <a:lnTo>
                        <a:pt x="1546226" y="1668463"/>
                      </a:lnTo>
                      <a:close/>
                      <a:moveTo>
                        <a:pt x="125282" y="1668463"/>
                      </a:moveTo>
                      <a:lnTo>
                        <a:pt x="129905" y="1760063"/>
                      </a:lnTo>
                      <a:cubicBezTo>
                        <a:pt x="160326" y="2059772"/>
                        <a:pt x="279770" y="2333150"/>
                        <a:pt x="461363" y="2553309"/>
                      </a:cubicBezTo>
                      <a:lnTo>
                        <a:pt x="484168" y="2578414"/>
                      </a:lnTo>
                      <a:lnTo>
                        <a:pt x="617953" y="2485449"/>
                      </a:lnTo>
                      <a:cubicBezTo>
                        <a:pt x="682763" y="2446867"/>
                        <a:pt x="751163" y="2412174"/>
                        <a:pt x="822472" y="2381629"/>
                      </a:cubicBezTo>
                      <a:lnTo>
                        <a:pt x="918086" y="2345368"/>
                      </a:lnTo>
                      <a:lnTo>
                        <a:pt x="893910" y="2298467"/>
                      </a:lnTo>
                      <a:cubicBezTo>
                        <a:pt x="806372" y="2111990"/>
                        <a:pt x="753137" y="1925703"/>
                        <a:pt x="735344" y="1744921"/>
                      </a:cubicBezTo>
                      <a:lnTo>
                        <a:pt x="731546" y="1668463"/>
                      </a:lnTo>
                      <a:close/>
                      <a:moveTo>
                        <a:pt x="1036436" y="911460"/>
                      </a:moveTo>
                      <a:lnTo>
                        <a:pt x="993929" y="998077"/>
                      </a:lnTo>
                      <a:cubicBezTo>
                        <a:pt x="926029" y="1147854"/>
                        <a:pt x="875231" y="1310725"/>
                        <a:pt x="857628" y="1481228"/>
                      </a:cubicBezTo>
                      <a:lnTo>
                        <a:pt x="854245" y="1546225"/>
                      </a:lnTo>
                      <a:lnTo>
                        <a:pt x="1546226" y="1546225"/>
                      </a:lnTo>
                      <a:lnTo>
                        <a:pt x="1546226" y="990118"/>
                      </a:lnTo>
                      <a:lnTo>
                        <a:pt x="1360255" y="978989"/>
                      </a:lnTo>
                      <a:cubicBezTo>
                        <a:pt x="1278920" y="969219"/>
                        <a:pt x="1198859" y="954694"/>
                        <a:pt x="1120814" y="935673"/>
                      </a:cubicBezTo>
                      <a:close/>
                      <a:moveTo>
                        <a:pt x="2180241" y="910890"/>
                      </a:moveTo>
                      <a:lnTo>
                        <a:pt x="2093876" y="935673"/>
                      </a:lnTo>
                      <a:cubicBezTo>
                        <a:pt x="2015831" y="954694"/>
                        <a:pt x="1935770" y="969219"/>
                        <a:pt x="1854434" y="978989"/>
                      </a:cubicBezTo>
                      <a:lnTo>
                        <a:pt x="1668463" y="990118"/>
                      </a:lnTo>
                      <a:lnTo>
                        <a:pt x="1668463" y="1546225"/>
                      </a:lnTo>
                      <a:lnTo>
                        <a:pt x="2363603" y="1546225"/>
                      </a:lnTo>
                      <a:lnTo>
                        <a:pt x="2360202" y="1481228"/>
                      </a:lnTo>
                      <a:cubicBezTo>
                        <a:pt x="2342510" y="1310725"/>
                        <a:pt x="2291457" y="1147854"/>
                        <a:pt x="2223231" y="998077"/>
                      </a:cubicBezTo>
                      <a:close/>
                      <a:moveTo>
                        <a:pt x="2731519" y="638964"/>
                      </a:moveTo>
                      <a:lnTo>
                        <a:pt x="2597865" y="732415"/>
                      </a:lnTo>
                      <a:cubicBezTo>
                        <a:pt x="2533258" y="770996"/>
                        <a:pt x="2464907" y="805689"/>
                        <a:pt x="2393553" y="836234"/>
                      </a:cubicBezTo>
                      <a:lnTo>
                        <a:pt x="2297528" y="872602"/>
                      </a:lnTo>
                      <a:lnTo>
                        <a:pt x="2321876" y="919557"/>
                      </a:lnTo>
                      <a:cubicBezTo>
                        <a:pt x="2410126" y="1106247"/>
                        <a:pt x="2464263" y="1293033"/>
                        <a:pt x="2482389" y="1474977"/>
                      </a:cubicBezTo>
                      <a:lnTo>
                        <a:pt x="2485971" y="1546225"/>
                      </a:lnTo>
                      <a:lnTo>
                        <a:pt x="3089325" y="1546225"/>
                      </a:lnTo>
                      <a:lnTo>
                        <a:pt x="3084782" y="1456213"/>
                      </a:lnTo>
                      <a:cubicBezTo>
                        <a:pt x="3054361" y="1156504"/>
                        <a:pt x="2934917" y="883126"/>
                        <a:pt x="2753323" y="662968"/>
                      </a:cubicBezTo>
                      <a:close/>
                      <a:moveTo>
                        <a:pt x="483169" y="638963"/>
                      </a:moveTo>
                      <a:lnTo>
                        <a:pt x="461363" y="662968"/>
                      </a:lnTo>
                      <a:cubicBezTo>
                        <a:pt x="279770" y="883126"/>
                        <a:pt x="160326" y="1156504"/>
                        <a:pt x="129905" y="1456213"/>
                      </a:cubicBezTo>
                      <a:lnTo>
                        <a:pt x="125362" y="1546225"/>
                      </a:lnTo>
                      <a:lnTo>
                        <a:pt x="731831" y="1546225"/>
                      </a:lnTo>
                      <a:lnTo>
                        <a:pt x="735344" y="1474977"/>
                      </a:lnTo>
                      <a:cubicBezTo>
                        <a:pt x="753137" y="1293033"/>
                        <a:pt x="806372" y="1106247"/>
                        <a:pt x="893910" y="919557"/>
                      </a:cubicBezTo>
                      <a:lnTo>
                        <a:pt x="917942" y="872897"/>
                      </a:lnTo>
                      <a:lnTo>
                        <a:pt x="821137" y="836234"/>
                      </a:lnTo>
                      <a:cubicBezTo>
                        <a:pt x="749783" y="805689"/>
                        <a:pt x="681432" y="770996"/>
                        <a:pt x="616825" y="732415"/>
                      </a:cubicBezTo>
                      <a:close/>
                      <a:moveTo>
                        <a:pt x="1546226" y="231046"/>
                      </a:moveTo>
                      <a:lnTo>
                        <a:pt x="1528675" y="248139"/>
                      </a:lnTo>
                      <a:cubicBezTo>
                        <a:pt x="1433595" y="342957"/>
                        <a:pt x="1295523" y="494880"/>
                        <a:pt x="1168773" y="685478"/>
                      </a:cubicBezTo>
                      <a:lnTo>
                        <a:pt x="1098769" y="802845"/>
                      </a:lnTo>
                      <a:lnTo>
                        <a:pt x="1152046" y="818106"/>
                      </a:lnTo>
                      <a:cubicBezTo>
                        <a:pt x="1224940" y="835846"/>
                        <a:pt x="1299755" y="849411"/>
                        <a:pt x="1375851" y="858541"/>
                      </a:cubicBezTo>
                      <a:lnTo>
                        <a:pt x="1546226" y="868716"/>
                      </a:lnTo>
                      <a:close/>
                      <a:moveTo>
                        <a:pt x="1668463" y="230823"/>
                      </a:moveTo>
                      <a:lnTo>
                        <a:pt x="1668463" y="868716"/>
                      </a:lnTo>
                      <a:lnTo>
                        <a:pt x="1838838" y="858541"/>
                      </a:lnTo>
                      <a:cubicBezTo>
                        <a:pt x="1914935" y="849411"/>
                        <a:pt x="1989750" y="835846"/>
                        <a:pt x="2062644" y="818106"/>
                      </a:cubicBezTo>
                      <a:lnTo>
                        <a:pt x="2117610" y="802362"/>
                      </a:lnTo>
                      <a:lnTo>
                        <a:pt x="2047573" y="685478"/>
                      </a:lnTo>
                      <a:cubicBezTo>
                        <a:pt x="1920253" y="494880"/>
                        <a:pt x="1781612" y="342957"/>
                        <a:pt x="1686282" y="248139"/>
                      </a:cubicBezTo>
                      <a:close/>
                      <a:moveTo>
                        <a:pt x="1739116" y="128896"/>
                      </a:moveTo>
                      <a:lnTo>
                        <a:pt x="1754615" y="143696"/>
                      </a:lnTo>
                      <a:cubicBezTo>
                        <a:pt x="1834903" y="221959"/>
                        <a:pt x="1950245" y="344552"/>
                        <a:pt x="2066550" y="501745"/>
                      </a:cubicBezTo>
                      <a:cubicBezTo>
                        <a:pt x="2101138" y="547688"/>
                        <a:pt x="2133682" y="593868"/>
                        <a:pt x="2164154" y="640209"/>
                      </a:cubicBezTo>
                      <a:lnTo>
                        <a:pt x="2239903" y="764214"/>
                      </a:lnTo>
                      <a:lnTo>
                        <a:pt x="2342448" y="725496"/>
                      </a:lnTo>
                      <a:cubicBezTo>
                        <a:pt x="2409077" y="697086"/>
                        <a:pt x="2472930" y="664847"/>
                        <a:pt x="2533366" y="629040"/>
                      </a:cubicBezTo>
                      <a:lnTo>
                        <a:pt x="2648575" y="549358"/>
                      </a:lnTo>
                      <a:lnTo>
                        <a:pt x="2552008" y="461545"/>
                      </a:lnTo>
                      <a:cubicBezTo>
                        <a:pt x="2331968" y="279855"/>
                        <a:pt x="2058736" y="160347"/>
                        <a:pt x="1759187" y="129910"/>
                      </a:cubicBezTo>
                      <a:close/>
                      <a:moveTo>
                        <a:pt x="1475715" y="128888"/>
                      </a:moveTo>
                      <a:lnTo>
                        <a:pt x="1455500" y="129910"/>
                      </a:lnTo>
                      <a:cubicBezTo>
                        <a:pt x="1155951" y="160347"/>
                        <a:pt x="882719" y="279855"/>
                        <a:pt x="662678" y="461545"/>
                      </a:cubicBezTo>
                      <a:lnTo>
                        <a:pt x="566113" y="549357"/>
                      </a:lnTo>
                      <a:lnTo>
                        <a:pt x="681324" y="629040"/>
                      </a:lnTo>
                      <a:cubicBezTo>
                        <a:pt x="741760" y="664847"/>
                        <a:pt x="805613" y="697086"/>
                        <a:pt x="872242" y="725496"/>
                      </a:cubicBezTo>
                      <a:lnTo>
                        <a:pt x="975251" y="764389"/>
                      </a:lnTo>
                      <a:lnTo>
                        <a:pt x="1050800" y="640209"/>
                      </a:lnTo>
                      <a:cubicBezTo>
                        <a:pt x="1081189" y="593868"/>
                        <a:pt x="1113686" y="547688"/>
                        <a:pt x="1148273" y="501745"/>
                      </a:cubicBezTo>
                      <a:cubicBezTo>
                        <a:pt x="1264578" y="344552"/>
                        <a:pt x="1379921" y="221959"/>
                        <a:pt x="1460208" y="143696"/>
                      </a:cubicBezTo>
                      <a:close/>
                      <a:moveTo>
                        <a:pt x="1607344" y="0"/>
                      </a:moveTo>
                      <a:cubicBezTo>
                        <a:pt x="2495056" y="0"/>
                        <a:pt x="3214688" y="719632"/>
                        <a:pt x="3214688" y="1607344"/>
                      </a:cubicBezTo>
                      <a:cubicBezTo>
                        <a:pt x="3214688" y="2495056"/>
                        <a:pt x="2495056" y="3214688"/>
                        <a:pt x="1607344" y="3214688"/>
                      </a:cubicBezTo>
                      <a:cubicBezTo>
                        <a:pt x="719632" y="3214688"/>
                        <a:pt x="0" y="2495056"/>
                        <a:pt x="0" y="1607344"/>
                      </a:cubicBezTo>
                      <a:cubicBezTo>
                        <a:pt x="0" y="719632"/>
                        <a:pt x="719632" y="0"/>
                        <a:pt x="1607344" y="0"/>
                      </a:cubicBezTo>
                      <a:close/>
                    </a:path>
                  </a:pathLst>
                </a:custGeom>
                <a:solidFill>
                  <a:srgbClr val="0078D7"/>
                </a:solidFill>
                <a:ln>
                  <a:noFill/>
                </a:ln>
              </p:spPr>
              <p:txBody>
                <a:bodyPr vert="horz" wrap="square" lIns="89642" tIns="44821" rIns="89642" bIns="44821" numCol="1" anchor="t" anchorCtr="0" compatLnSpc="1">
                  <a:prstTxWarp prst="textNoShape">
                    <a:avLst/>
                  </a:prstTxWarp>
                  <a:no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Segoe UI"/>
                    <a:ea typeface="+mn-ea"/>
                    <a:cs typeface="+mn-cs"/>
                  </a:endParaRPr>
                </a:p>
              </p:txBody>
            </p:sp>
            <p:sp>
              <p:nvSpPr>
                <p:cNvPr id="380" name="Freeform 379"/>
                <p:cNvSpPr>
                  <a:spLocks/>
                </p:cNvSpPr>
                <p:nvPr/>
              </p:nvSpPr>
              <p:spPr bwMode="auto">
                <a:xfrm>
                  <a:off x="10935462" y="3576787"/>
                  <a:ext cx="131222" cy="235796"/>
                </a:xfrm>
                <a:custGeom>
                  <a:avLst/>
                  <a:gdLst>
                    <a:gd name="connsiteX0" fmla="*/ 930274 w 1860550"/>
                    <a:gd name="connsiteY0" fmla="*/ 2997199 h 3343276"/>
                    <a:gd name="connsiteX1" fmla="*/ 898524 w 1860550"/>
                    <a:gd name="connsiteY1" fmla="*/ 3030537 h 3343276"/>
                    <a:gd name="connsiteX2" fmla="*/ 930274 w 1860550"/>
                    <a:gd name="connsiteY2" fmla="*/ 3063875 h 3343276"/>
                    <a:gd name="connsiteX3" fmla="*/ 962024 w 1860550"/>
                    <a:gd name="connsiteY3" fmla="*/ 3030537 h 3343276"/>
                    <a:gd name="connsiteX4" fmla="*/ 930274 w 1860550"/>
                    <a:gd name="connsiteY4" fmla="*/ 2997199 h 3343276"/>
                    <a:gd name="connsiteX5" fmla="*/ 930275 w 1860550"/>
                    <a:gd name="connsiteY5" fmla="*/ 2874962 h 3343276"/>
                    <a:gd name="connsiteX6" fmla="*/ 1084263 w 1860550"/>
                    <a:gd name="connsiteY6" fmla="*/ 3029744 h 3343276"/>
                    <a:gd name="connsiteX7" fmla="*/ 930275 w 1860550"/>
                    <a:gd name="connsiteY7" fmla="*/ 3184526 h 3343276"/>
                    <a:gd name="connsiteX8" fmla="*/ 776287 w 1860550"/>
                    <a:gd name="connsiteY8" fmla="*/ 3029744 h 3343276"/>
                    <a:gd name="connsiteX9" fmla="*/ 930275 w 1860550"/>
                    <a:gd name="connsiteY9" fmla="*/ 2874962 h 3343276"/>
                    <a:gd name="connsiteX10" fmla="*/ 122238 w 1860550"/>
                    <a:gd name="connsiteY10" fmla="*/ 2844800 h 3343276"/>
                    <a:gd name="connsiteX11" fmla="*/ 122238 w 1860550"/>
                    <a:gd name="connsiteY11" fmla="*/ 2858922 h 3343276"/>
                    <a:gd name="connsiteX12" fmla="*/ 122238 w 1860550"/>
                    <a:gd name="connsiteY12" fmla="*/ 2919914 h 3343276"/>
                    <a:gd name="connsiteX13" fmla="*/ 122238 w 1860550"/>
                    <a:gd name="connsiteY13" fmla="*/ 2937881 h 3343276"/>
                    <a:gd name="connsiteX14" fmla="*/ 122238 w 1860550"/>
                    <a:gd name="connsiteY14" fmla="*/ 2976361 h 3343276"/>
                    <a:gd name="connsiteX15" fmla="*/ 122238 w 1860550"/>
                    <a:gd name="connsiteY15" fmla="*/ 2994458 h 3343276"/>
                    <a:gd name="connsiteX16" fmla="*/ 122238 w 1860550"/>
                    <a:gd name="connsiteY16" fmla="*/ 3016807 h 3343276"/>
                    <a:gd name="connsiteX17" fmla="*/ 122238 w 1860550"/>
                    <a:gd name="connsiteY17" fmla="*/ 3032384 h 3343276"/>
                    <a:gd name="connsiteX18" fmla="*/ 122238 w 1860550"/>
                    <a:gd name="connsiteY18" fmla="*/ 3043919 h 3343276"/>
                    <a:gd name="connsiteX19" fmla="*/ 122238 w 1860550"/>
                    <a:gd name="connsiteY19" fmla="*/ 3055388 h 3343276"/>
                    <a:gd name="connsiteX20" fmla="*/ 122238 w 1860550"/>
                    <a:gd name="connsiteY20" fmla="*/ 3067200 h 3343276"/>
                    <a:gd name="connsiteX21" fmla="*/ 122238 w 1860550"/>
                    <a:gd name="connsiteY21" fmla="*/ 3068809 h 3343276"/>
                    <a:gd name="connsiteX22" fmla="*/ 122238 w 1860550"/>
                    <a:gd name="connsiteY22" fmla="*/ 3072174 h 3343276"/>
                    <a:gd name="connsiteX23" fmla="*/ 268324 w 1860550"/>
                    <a:gd name="connsiteY23" fmla="*/ 3221038 h 3343276"/>
                    <a:gd name="connsiteX24" fmla="*/ 1589184 w 1860550"/>
                    <a:gd name="connsiteY24" fmla="*/ 3221038 h 3343276"/>
                    <a:gd name="connsiteX25" fmla="*/ 1738313 w 1860550"/>
                    <a:gd name="connsiteY25" fmla="*/ 3072174 h 3343276"/>
                    <a:gd name="connsiteX26" fmla="*/ 1738313 w 1860550"/>
                    <a:gd name="connsiteY26" fmla="*/ 2997250 h 3343276"/>
                    <a:gd name="connsiteX27" fmla="*/ 1738313 w 1860550"/>
                    <a:gd name="connsiteY27" fmla="*/ 2940804 h 3343276"/>
                    <a:gd name="connsiteX28" fmla="*/ 1738313 w 1860550"/>
                    <a:gd name="connsiteY28" fmla="*/ 2900358 h 3343276"/>
                    <a:gd name="connsiteX29" fmla="*/ 1738313 w 1860550"/>
                    <a:gd name="connsiteY29" fmla="*/ 2873246 h 3343276"/>
                    <a:gd name="connsiteX30" fmla="*/ 1738313 w 1860550"/>
                    <a:gd name="connsiteY30" fmla="*/ 2848356 h 3343276"/>
                    <a:gd name="connsiteX31" fmla="*/ 1738313 w 1860550"/>
                    <a:gd name="connsiteY31" fmla="*/ 2844800 h 3343276"/>
                    <a:gd name="connsiteX32" fmla="*/ 122238 w 1860550"/>
                    <a:gd name="connsiteY32" fmla="*/ 461963 h 3343276"/>
                    <a:gd name="connsiteX33" fmla="*/ 122238 w 1860550"/>
                    <a:gd name="connsiteY33" fmla="*/ 525582 h 3343276"/>
                    <a:gd name="connsiteX34" fmla="*/ 122238 w 1860550"/>
                    <a:gd name="connsiteY34" fmla="*/ 2618936 h 3343276"/>
                    <a:gd name="connsiteX35" fmla="*/ 122238 w 1860550"/>
                    <a:gd name="connsiteY35" fmla="*/ 2722563 h 3343276"/>
                    <a:gd name="connsiteX36" fmla="*/ 169032 w 1860550"/>
                    <a:gd name="connsiteY36" fmla="*/ 2722563 h 3343276"/>
                    <a:gd name="connsiteX37" fmla="*/ 1704747 w 1860550"/>
                    <a:gd name="connsiteY37" fmla="*/ 2722563 h 3343276"/>
                    <a:gd name="connsiteX38" fmla="*/ 1738313 w 1860550"/>
                    <a:gd name="connsiteY38" fmla="*/ 2722563 h 3343276"/>
                    <a:gd name="connsiteX39" fmla="*/ 1738313 w 1860550"/>
                    <a:gd name="connsiteY39" fmla="*/ 2521894 h 3343276"/>
                    <a:gd name="connsiteX40" fmla="*/ 1738313 w 1860550"/>
                    <a:gd name="connsiteY40" fmla="*/ 505665 h 3343276"/>
                    <a:gd name="connsiteX41" fmla="*/ 1738313 w 1860550"/>
                    <a:gd name="connsiteY41" fmla="*/ 461963 h 3343276"/>
                    <a:gd name="connsiteX42" fmla="*/ 1691518 w 1860550"/>
                    <a:gd name="connsiteY42" fmla="*/ 461963 h 3343276"/>
                    <a:gd name="connsiteX43" fmla="*/ 155803 w 1860550"/>
                    <a:gd name="connsiteY43" fmla="*/ 461963 h 3343276"/>
                    <a:gd name="connsiteX44" fmla="*/ 721442 w 1860550"/>
                    <a:gd name="connsiteY44" fmla="*/ 169863 h 3343276"/>
                    <a:gd name="connsiteX45" fmla="*/ 1072433 w 1860550"/>
                    <a:gd name="connsiteY45" fmla="*/ 169863 h 3343276"/>
                    <a:gd name="connsiteX46" fmla="*/ 1133475 w 1860550"/>
                    <a:gd name="connsiteY46" fmla="*/ 230982 h 3343276"/>
                    <a:gd name="connsiteX47" fmla="*/ 1072433 w 1860550"/>
                    <a:gd name="connsiteY47" fmla="*/ 292101 h 3343276"/>
                    <a:gd name="connsiteX48" fmla="*/ 721442 w 1860550"/>
                    <a:gd name="connsiteY48" fmla="*/ 292101 h 3343276"/>
                    <a:gd name="connsiteX49" fmla="*/ 660400 w 1860550"/>
                    <a:gd name="connsiteY49" fmla="*/ 230982 h 3343276"/>
                    <a:gd name="connsiteX50" fmla="*/ 721442 w 1860550"/>
                    <a:gd name="connsiteY50" fmla="*/ 169863 h 3343276"/>
                    <a:gd name="connsiteX51" fmla="*/ 1281907 w 1860550"/>
                    <a:gd name="connsiteY51" fmla="*/ 149225 h 3343276"/>
                    <a:gd name="connsiteX52" fmla="*/ 1363664 w 1860550"/>
                    <a:gd name="connsiteY52" fmla="*/ 229394 h 3343276"/>
                    <a:gd name="connsiteX53" fmla="*/ 1281907 w 1860550"/>
                    <a:gd name="connsiteY53" fmla="*/ 309563 h 3343276"/>
                    <a:gd name="connsiteX54" fmla="*/ 1200150 w 1860550"/>
                    <a:gd name="connsiteY54" fmla="*/ 229394 h 3343276"/>
                    <a:gd name="connsiteX55" fmla="*/ 1281907 w 1860550"/>
                    <a:gd name="connsiteY55" fmla="*/ 149225 h 3343276"/>
                    <a:gd name="connsiteX56" fmla="*/ 268324 w 1860550"/>
                    <a:gd name="connsiteY56" fmla="*/ 122238 h 3343276"/>
                    <a:gd name="connsiteX57" fmla="*/ 122238 w 1860550"/>
                    <a:gd name="connsiteY57" fmla="*/ 271331 h 3343276"/>
                    <a:gd name="connsiteX58" fmla="*/ 122238 w 1860550"/>
                    <a:gd name="connsiteY58" fmla="*/ 341313 h 3343276"/>
                    <a:gd name="connsiteX59" fmla="*/ 1738313 w 1860550"/>
                    <a:gd name="connsiteY59" fmla="*/ 341313 h 3343276"/>
                    <a:gd name="connsiteX60" fmla="*/ 1738313 w 1860550"/>
                    <a:gd name="connsiteY60" fmla="*/ 314869 h 3343276"/>
                    <a:gd name="connsiteX61" fmla="*/ 1738313 w 1860550"/>
                    <a:gd name="connsiteY61" fmla="*/ 300855 h 3343276"/>
                    <a:gd name="connsiteX62" fmla="*/ 1738313 w 1860550"/>
                    <a:gd name="connsiteY62" fmla="*/ 289566 h 3343276"/>
                    <a:gd name="connsiteX63" fmla="*/ 1738313 w 1860550"/>
                    <a:gd name="connsiteY63" fmla="*/ 280079 h 3343276"/>
                    <a:gd name="connsiteX64" fmla="*/ 1738313 w 1860550"/>
                    <a:gd name="connsiteY64" fmla="*/ 276573 h 3343276"/>
                    <a:gd name="connsiteX65" fmla="*/ 1738313 w 1860550"/>
                    <a:gd name="connsiteY65" fmla="*/ 271331 h 3343276"/>
                    <a:gd name="connsiteX66" fmla="*/ 1589184 w 1860550"/>
                    <a:gd name="connsiteY66" fmla="*/ 122238 h 3343276"/>
                    <a:gd name="connsiteX67" fmla="*/ 1469183 w 1860550"/>
                    <a:gd name="connsiteY67" fmla="*/ 122238 h 3343276"/>
                    <a:gd name="connsiteX68" fmla="*/ 1356679 w 1860550"/>
                    <a:gd name="connsiteY68" fmla="*/ 122238 h 3343276"/>
                    <a:gd name="connsiteX69" fmla="*/ 1153197 w 1860550"/>
                    <a:gd name="connsiteY69" fmla="*/ 122238 h 3343276"/>
                    <a:gd name="connsiteX70" fmla="*/ 976803 w 1860550"/>
                    <a:gd name="connsiteY70" fmla="*/ 122238 h 3343276"/>
                    <a:gd name="connsiteX71" fmla="*/ 825562 w 1860550"/>
                    <a:gd name="connsiteY71" fmla="*/ 122238 h 3343276"/>
                    <a:gd name="connsiteX72" fmla="*/ 697539 w 1860550"/>
                    <a:gd name="connsiteY72" fmla="*/ 122238 h 3343276"/>
                    <a:gd name="connsiteX73" fmla="*/ 590799 w 1860550"/>
                    <a:gd name="connsiteY73" fmla="*/ 122238 h 3343276"/>
                    <a:gd name="connsiteX74" fmla="*/ 503408 w 1860550"/>
                    <a:gd name="connsiteY74" fmla="*/ 122238 h 3343276"/>
                    <a:gd name="connsiteX75" fmla="*/ 433431 w 1860550"/>
                    <a:gd name="connsiteY75" fmla="*/ 122238 h 3343276"/>
                    <a:gd name="connsiteX76" fmla="*/ 378933 w 1860550"/>
                    <a:gd name="connsiteY76" fmla="*/ 122238 h 3343276"/>
                    <a:gd name="connsiteX77" fmla="*/ 337979 w 1860550"/>
                    <a:gd name="connsiteY77" fmla="*/ 122238 h 3343276"/>
                    <a:gd name="connsiteX78" fmla="*/ 308633 w 1860550"/>
                    <a:gd name="connsiteY78" fmla="*/ 122238 h 3343276"/>
                    <a:gd name="connsiteX79" fmla="*/ 288962 w 1860550"/>
                    <a:gd name="connsiteY79" fmla="*/ 122238 h 3343276"/>
                    <a:gd name="connsiteX80" fmla="*/ 277031 w 1860550"/>
                    <a:gd name="connsiteY80" fmla="*/ 122238 h 3343276"/>
                    <a:gd name="connsiteX81" fmla="*/ 270904 w 1860550"/>
                    <a:gd name="connsiteY81" fmla="*/ 122238 h 3343276"/>
                    <a:gd name="connsiteX82" fmla="*/ 267968 w 1860550"/>
                    <a:gd name="connsiteY82" fmla="*/ 0 h 3343276"/>
                    <a:gd name="connsiteX83" fmla="*/ 1589537 w 1860550"/>
                    <a:gd name="connsiteY83" fmla="*/ 0 h 3343276"/>
                    <a:gd name="connsiteX84" fmla="*/ 1860550 w 1860550"/>
                    <a:gd name="connsiteY84" fmla="*/ 270492 h 3343276"/>
                    <a:gd name="connsiteX85" fmla="*/ 1860550 w 1860550"/>
                    <a:gd name="connsiteY85" fmla="*/ 270501 h 3343276"/>
                    <a:gd name="connsiteX86" fmla="*/ 1860550 w 1860550"/>
                    <a:gd name="connsiteY86" fmla="*/ 461963 h 3343276"/>
                    <a:gd name="connsiteX87" fmla="*/ 1860550 w 1860550"/>
                    <a:gd name="connsiteY87" fmla="*/ 525090 h 3343276"/>
                    <a:gd name="connsiteX88" fmla="*/ 1860550 w 1860550"/>
                    <a:gd name="connsiteY88" fmla="*/ 2619341 h 3343276"/>
                    <a:gd name="connsiteX89" fmla="*/ 1860550 w 1860550"/>
                    <a:gd name="connsiteY89" fmla="*/ 2722563 h 3343276"/>
                    <a:gd name="connsiteX90" fmla="*/ 1860550 w 1860550"/>
                    <a:gd name="connsiteY90" fmla="*/ 2754314 h 3343276"/>
                    <a:gd name="connsiteX91" fmla="*/ 1860550 w 1860550"/>
                    <a:gd name="connsiteY91" fmla="*/ 2838062 h 3343276"/>
                    <a:gd name="connsiteX92" fmla="*/ 1860550 w 1860550"/>
                    <a:gd name="connsiteY92" fmla="*/ 2859431 h 3343276"/>
                    <a:gd name="connsiteX93" fmla="*/ 1860550 w 1860550"/>
                    <a:gd name="connsiteY93" fmla="*/ 2924856 h 3343276"/>
                    <a:gd name="connsiteX94" fmla="*/ 1860550 w 1860550"/>
                    <a:gd name="connsiteY94" fmla="*/ 2938424 h 3343276"/>
                    <a:gd name="connsiteX95" fmla="*/ 1860550 w 1860550"/>
                    <a:gd name="connsiteY95" fmla="*/ 2987047 h 3343276"/>
                    <a:gd name="connsiteX96" fmla="*/ 1860550 w 1860550"/>
                    <a:gd name="connsiteY96" fmla="*/ 2995025 h 3343276"/>
                    <a:gd name="connsiteX97" fmla="*/ 1860550 w 1860550"/>
                    <a:gd name="connsiteY97" fmla="*/ 3028736 h 3343276"/>
                    <a:gd name="connsiteX98" fmla="*/ 1860550 w 1860550"/>
                    <a:gd name="connsiteY98" fmla="*/ 3032967 h 3343276"/>
                    <a:gd name="connsiteX99" fmla="*/ 1860550 w 1860550"/>
                    <a:gd name="connsiteY99" fmla="*/ 3054023 h 3343276"/>
                    <a:gd name="connsiteX100" fmla="*/ 1860550 w 1860550"/>
                    <a:gd name="connsiteY100" fmla="*/ 3055980 h 3343276"/>
                    <a:gd name="connsiteX101" fmla="*/ 1860550 w 1860550"/>
                    <a:gd name="connsiteY101" fmla="*/ 3067008 h 3343276"/>
                    <a:gd name="connsiteX102" fmla="*/ 1860550 w 1860550"/>
                    <a:gd name="connsiteY102" fmla="*/ 3067798 h 3343276"/>
                    <a:gd name="connsiteX103" fmla="*/ 1860550 w 1860550"/>
                    <a:gd name="connsiteY103" fmla="*/ 3072475 h 3343276"/>
                    <a:gd name="connsiteX104" fmla="*/ 1860550 w 1860550"/>
                    <a:gd name="connsiteY104" fmla="*/ 3072774 h 3343276"/>
                    <a:gd name="connsiteX105" fmla="*/ 1694831 w 1860550"/>
                    <a:gd name="connsiteY105" fmla="*/ 3321952 h 3343276"/>
                    <a:gd name="connsiteX106" fmla="*/ 1593989 w 1860550"/>
                    <a:gd name="connsiteY106" fmla="*/ 3342374 h 3343276"/>
                    <a:gd name="connsiteX107" fmla="*/ 1589537 w 1860550"/>
                    <a:gd name="connsiteY107" fmla="*/ 3343276 h 3343276"/>
                    <a:gd name="connsiteX108" fmla="*/ 267968 w 1860550"/>
                    <a:gd name="connsiteY108" fmla="*/ 3343276 h 3343276"/>
                    <a:gd name="connsiteX109" fmla="*/ 263590 w 1860550"/>
                    <a:gd name="connsiteY109" fmla="*/ 3342374 h 3343276"/>
                    <a:gd name="connsiteX110" fmla="*/ 164435 w 1860550"/>
                    <a:gd name="connsiteY110" fmla="*/ 3321952 h 3343276"/>
                    <a:gd name="connsiteX111" fmla="*/ 0 w 1860550"/>
                    <a:gd name="connsiteY111" fmla="*/ 3072774 h 3343276"/>
                    <a:gd name="connsiteX112" fmla="*/ 0 w 1860550"/>
                    <a:gd name="connsiteY112" fmla="*/ 3072475 h 3343276"/>
                    <a:gd name="connsiteX113" fmla="*/ 0 w 1860550"/>
                    <a:gd name="connsiteY113" fmla="*/ 2956977 h 3343276"/>
                    <a:gd name="connsiteX114" fmla="*/ 0 w 1860550"/>
                    <a:gd name="connsiteY114" fmla="*/ 2870182 h 3343276"/>
                    <a:gd name="connsiteX115" fmla="*/ 0 w 1860550"/>
                    <a:gd name="connsiteY115" fmla="*/ 2807991 h 3343276"/>
                    <a:gd name="connsiteX116" fmla="*/ 0 w 1860550"/>
                    <a:gd name="connsiteY116" fmla="*/ 2787491 h 3343276"/>
                    <a:gd name="connsiteX117" fmla="*/ 0 w 1860550"/>
                    <a:gd name="connsiteY117" fmla="*/ 2766302 h 3343276"/>
                    <a:gd name="connsiteX118" fmla="*/ 0 w 1860550"/>
                    <a:gd name="connsiteY118" fmla="*/ 2741016 h 3343276"/>
                    <a:gd name="connsiteX119" fmla="*/ 0 w 1860550"/>
                    <a:gd name="connsiteY119" fmla="*/ 2728031 h 3343276"/>
                    <a:gd name="connsiteX120" fmla="*/ 0 w 1860550"/>
                    <a:gd name="connsiteY120" fmla="*/ 2722563 h 3343276"/>
                    <a:gd name="connsiteX121" fmla="*/ 0 w 1860550"/>
                    <a:gd name="connsiteY121" fmla="*/ 2522258 h 3343276"/>
                    <a:gd name="connsiteX122" fmla="*/ 0 w 1860550"/>
                    <a:gd name="connsiteY122" fmla="*/ 505164 h 3343276"/>
                    <a:gd name="connsiteX123" fmla="*/ 0 w 1860550"/>
                    <a:gd name="connsiteY123" fmla="*/ 461963 h 3343276"/>
                    <a:gd name="connsiteX124" fmla="*/ 0 w 1860550"/>
                    <a:gd name="connsiteY124" fmla="*/ 418277 h 3343276"/>
                    <a:gd name="connsiteX125" fmla="*/ 0 w 1860550"/>
                    <a:gd name="connsiteY125" fmla="*/ 398763 h 3343276"/>
                    <a:gd name="connsiteX126" fmla="*/ 0 w 1860550"/>
                    <a:gd name="connsiteY126" fmla="*/ 356020 h 3343276"/>
                    <a:gd name="connsiteX127" fmla="*/ 0 w 1860550"/>
                    <a:gd name="connsiteY127" fmla="*/ 351269 h 3343276"/>
                    <a:gd name="connsiteX128" fmla="*/ 0 w 1860550"/>
                    <a:gd name="connsiteY128" fmla="*/ 314287 h 3343276"/>
                    <a:gd name="connsiteX129" fmla="*/ 0 w 1860550"/>
                    <a:gd name="connsiteY129" fmla="*/ 294426 h 3343276"/>
                    <a:gd name="connsiteX130" fmla="*/ 0 w 1860550"/>
                    <a:gd name="connsiteY130" fmla="*/ 288973 h 3343276"/>
                    <a:gd name="connsiteX131" fmla="*/ 0 w 1860550"/>
                    <a:gd name="connsiteY131" fmla="*/ 275975 h 3343276"/>
                    <a:gd name="connsiteX132" fmla="*/ 0 w 1860550"/>
                    <a:gd name="connsiteY132" fmla="*/ 273484 h 3343276"/>
                    <a:gd name="connsiteX133" fmla="*/ 0 w 1860550"/>
                    <a:gd name="connsiteY133" fmla="*/ 270501 h 3343276"/>
                    <a:gd name="connsiteX134" fmla="*/ 0 w 1860550"/>
                    <a:gd name="connsiteY134" fmla="*/ 270492 h 3343276"/>
                    <a:gd name="connsiteX135" fmla="*/ 267968 w 1860550"/>
                    <a:gd name="connsiteY135" fmla="*/ 0 h 3343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1860550" h="3343276">
                      <a:moveTo>
                        <a:pt x="930274" y="2997199"/>
                      </a:moveTo>
                      <a:cubicBezTo>
                        <a:pt x="912739" y="2997199"/>
                        <a:pt x="898524" y="3012125"/>
                        <a:pt x="898524" y="3030537"/>
                      </a:cubicBezTo>
                      <a:cubicBezTo>
                        <a:pt x="898524" y="3048949"/>
                        <a:pt x="912739" y="3063875"/>
                        <a:pt x="930274" y="3063875"/>
                      </a:cubicBezTo>
                      <a:cubicBezTo>
                        <a:pt x="947809" y="3063875"/>
                        <a:pt x="962024" y="3048949"/>
                        <a:pt x="962024" y="3030537"/>
                      </a:cubicBezTo>
                      <a:cubicBezTo>
                        <a:pt x="962024" y="3012125"/>
                        <a:pt x="947809" y="2997199"/>
                        <a:pt x="930274" y="2997199"/>
                      </a:cubicBezTo>
                      <a:close/>
                      <a:moveTo>
                        <a:pt x="930275" y="2874962"/>
                      </a:moveTo>
                      <a:cubicBezTo>
                        <a:pt x="1015320" y="2874962"/>
                        <a:pt x="1084263" y="2944260"/>
                        <a:pt x="1084263" y="3029744"/>
                      </a:cubicBezTo>
                      <a:cubicBezTo>
                        <a:pt x="1084263" y="3115228"/>
                        <a:pt x="1015320" y="3184526"/>
                        <a:pt x="930275" y="3184526"/>
                      </a:cubicBezTo>
                      <a:cubicBezTo>
                        <a:pt x="845230" y="3184526"/>
                        <a:pt x="776287" y="3115228"/>
                        <a:pt x="776287" y="3029744"/>
                      </a:cubicBezTo>
                      <a:cubicBezTo>
                        <a:pt x="776287" y="2944260"/>
                        <a:pt x="845230" y="2874962"/>
                        <a:pt x="930275" y="2874962"/>
                      </a:cubicBezTo>
                      <a:close/>
                      <a:moveTo>
                        <a:pt x="122238" y="2844800"/>
                      </a:moveTo>
                      <a:lnTo>
                        <a:pt x="122238" y="2858922"/>
                      </a:lnTo>
                      <a:lnTo>
                        <a:pt x="122238" y="2919914"/>
                      </a:lnTo>
                      <a:lnTo>
                        <a:pt x="122238" y="2937881"/>
                      </a:lnTo>
                      <a:lnTo>
                        <a:pt x="122238" y="2976361"/>
                      </a:lnTo>
                      <a:lnTo>
                        <a:pt x="122238" y="2994458"/>
                      </a:lnTo>
                      <a:lnTo>
                        <a:pt x="122238" y="3016807"/>
                      </a:lnTo>
                      <a:lnTo>
                        <a:pt x="122238" y="3032384"/>
                      </a:lnTo>
                      <a:lnTo>
                        <a:pt x="122238" y="3043919"/>
                      </a:lnTo>
                      <a:lnTo>
                        <a:pt x="122238" y="3055388"/>
                      </a:lnTo>
                      <a:cubicBezTo>
                        <a:pt x="122238" y="3060983"/>
                        <a:pt x="122238" y="3064714"/>
                        <a:pt x="122238" y="3067200"/>
                      </a:cubicBezTo>
                      <a:lnTo>
                        <a:pt x="122238" y="3068809"/>
                      </a:lnTo>
                      <a:lnTo>
                        <a:pt x="122238" y="3072174"/>
                      </a:lnTo>
                      <a:cubicBezTo>
                        <a:pt x="122238" y="3154201"/>
                        <a:pt x="189194" y="3221038"/>
                        <a:pt x="268324" y="3221038"/>
                      </a:cubicBezTo>
                      <a:cubicBezTo>
                        <a:pt x="1589184" y="3221038"/>
                        <a:pt x="1589184" y="3221038"/>
                        <a:pt x="1589184" y="3221038"/>
                      </a:cubicBezTo>
                      <a:cubicBezTo>
                        <a:pt x="1671357" y="3221038"/>
                        <a:pt x="1738313" y="3154201"/>
                        <a:pt x="1738313" y="3072174"/>
                      </a:cubicBezTo>
                      <a:lnTo>
                        <a:pt x="1738313" y="2997250"/>
                      </a:lnTo>
                      <a:lnTo>
                        <a:pt x="1738313" y="2940804"/>
                      </a:lnTo>
                      <a:lnTo>
                        <a:pt x="1738313" y="2900358"/>
                      </a:lnTo>
                      <a:lnTo>
                        <a:pt x="1738313" y="2873246"/>
                      </a:lnTo>
                      <a:lnTo>
                        <a:pt x="1738313" y="2848356"/>
                      </a:lnTo>
                      <a:lnTo>
                        <a:pt x="1738313" y="2844800"/>
                      </a:lnTo>
                      <a:close/>
                      <a:moveTo>
                        <a:pt x="122238" y="461963"/>
                      </a:moveTo>
                      <a:lnTo>
                        <a:pt x="122238" y="525582"/>
                      </a:lnTo>
                      <a:cubicBezTo>
                        <a:pt x="122238" y="1639716"/>
                        <a:pt x="122238" y="2266416"/>
                        <a:pt x="122238" y="2618936"/>
                      </a:cubicBezTo>
                      <a:lnTo>
                        <a:pt x="122238" y="2722563"/>
                      </a:lnTo>
                      <a:lnTo>
                        <a:pt x="169032" y="2722563"/>
                      </a:lnTo>
                      <a:cubicBezTo>
                        <a:pt x="1096639" y="2722563"/>
                        <a:pt x="1515558" y="2722563"/>
                        <a:pt x="1704747" y="2722563"/>
                      </a:cubicBezTo>
                      <a:lnTo>
                        <a:pt x="1738313" y="2722563"/>
                      </a:lnTo>
                      <a:lnTo>
                        <a:pt x="1738313" y="2521894"/>
                      </a:lnTo>
                      <a:cubicBezTo>
                        <a:pt x="1738313" y="1330298"/>
                        <a:pt x="1738313" y="769547"/>
                        <a:pt x="1738313" y="505665"/>
                      </a:cubicBezTo>
                      <a:lnTo>
                        <a:pt x="1738313" y="461963"/>
                      </a:lnTo>
                      <a:lnTo>
                        <a:pt x="1691518" y="461963"/>
                      </a:lnTo>
                      <a:cubicBezTo>
                        <a:pt x="763911" y="461963"/>
                        <a:pt x="344992" y="461963"/>
                        <a:pt x="155803" y="461963"/>
                      </a:cubicBezTo>
                      <a:close/>
                      <a:moveTo>
                        <a:pt x="721442" y="169863"/>
                      </a:moveTo>
                      <a:cubicBezTo>
                        <a:pt x="1072433" y="169863"/>
                        <a:pt x="1072433" y="169863"/>
                        <a:pt x="1072433" y="169863"/>
                      </a:cubicBezTo>
                      <a:cubicBezTo>
                        <a:pt x="1106006" y="169863"/>
                        <a:pt x="1133475" y="197367"/>
                        <a:pt x="1133475" y="230982"/>
                      </a:cubicBezTo>
                      <a:cubicBezTo>
                        <a:pt x="1133475" y="264598"/>
                        <a:pt x="1106006" y="292101"/>
                        <a:pt x="1072433" y="292101"/>
                      </a:cubicBezTo>
                      <a:cubicBezTo>
                        <a:pt x="721442" y="292101"/>
                        <a:pt x="721442" y="292101"/>
                        <a:pt x="721442" y="292101"/>
                      </a:cubicBezTo>
                      <a:cubicBezTo>
                        <a:pt x="687869" y="292101"/>
                        <a:pt x="660400" y="264598"/>
                        <a:pt x="660400" y="230982"/>
                      </a:cubicBezTo>
                      <a:cubicBezTo>
                        <a:pt x="660400" y="197367"/>
                        <a:pt x="687869" y="169863"/>
                        <a:pt x="721442" y="169863"/>
                      </a:cubicBezTo>
                      <a:close/>
                      <a:moveTo>
                        <a:pt x="1281907" y="149225"/>
                      </a:moveTo>
                      <a:cubicBezTo>
                        <a:pt x="1327060" y="149225"/>
                        <a:pt x="1363664" y="185118"/>
                        <a:pt x="1363664" y="229394"/>
                      </a:cubicBezTo>
                      <a:cubicBezTo>
                        <a:pt x="1363664" y="273670"/>
                        <a:pt x="1327060" y="309563"/>
                        <a:pt x="1281907" y="309563"/>
                      </a:cubicBezTo>
                      <a:cubicBezTo>
                        <a:pt x="1236754" y="309563"/>
                        <a:pt x="1200150" y="273670"/>
                        <a:pt x="1200150" y="229394"/>
                      </a:cubicBezTo>
                      <a:cubicBezTo>
                        <a:pt x="1200150" y="185118"/>
                        <a:pt x="1236754" y="149225"/>
                        <a:pt x="1281907" y="149225"/>
                      </a:cubicBezTo>
                      <a:close/>
                      <a:moveTo>
                        <a:pt x="268324" y="122238"/>
                      </a:moveTo>
                      <a:cubicBezTo>
                        <a:pt x="189194" y="122238"/>
                        <a:pt x="122238" y="189178"/>
                        <a:pt x="122238" y="271331"/>
                      </a:cubicBezTo>
                      <a:lnTo>
                        <a:pt x="122238" y="341313"/>
                      </a:lnTo>
                      <a:cubicBezTo>
                        <a:pt x="1738313" y="341313"/>
                        <a:pt x="1738313" y="341313"/>
                        <a:pt x="1738313" y="341313"/>
                      </a:cubicBezTo>
                      <a:lnTo>
                        <a:pt x="1738313" y="314869"/>
                      </a:lnTo>
                      <a:lnTo>
                        <a:pt x="1738313" y="300855"/>
                      </a:lnTo>
                      <a:lnTo>
                        <a:pt x="1738313" y="289566"/>
                      </a:lnTo>
                      <a:lnTo>
                        <a:pt x="1738313" y="280079"/>
                      </a:lnTo>
                      <a:lnTo>
                        <a:pt x="1738313" y="276573"/>
                      </a:lnTo>
                      <a:lnTo>
                        <a:pt x="1738313" y="271331"/>
                      </a:lnTo>
                      <a:cubicBezTo>
                        <a:pt x="1738313" y="189178"/>
                        <a:pt x="1671357" y="122238"/>
                        <a:pt x="1589184" y="122238"/>
                      </a:cubicBezTo>
                      <a:lnTo>
                        <a:pt x="1469183" y="122238"/>
                      </a:lnTo>
                      <a:lnTo>
                        <a:pt x="1356679" y="122238"/>
                      </a:lnTo>
                      <a:lnTo>
                        <a:pt x="1153197" y="122238"/>
                      </a:lnTo>
                      <a:lnTo>
                        <a:pt x="976803" y="122238"/>
                      </a:lnTo>
                      <a:lnTo>
                        <a:pt x="825562" y="122238"/>
                      </a:lnTo>
                      <a:lnTo>
                        <a:pt x="697539" y="122238"/>
                      </a:lnTo>
                      <a:lnTo>
                        <a:pt x="590799" y="122238"/>
                      </a:lnTo>
                      <a:lnTo>
                        <a:pt x="503408" y="122238"/>
                      </a:lnTo>
                      <a:lnTo>
                        <a:pt x="433431" y="122238"/>
                      </a:lnTo>
                      <a:lnTo>
                        <a:pt x="378933" y="122238"/>
                      </a:lnTo>
                      <a:lnTo>
                        <a:pt x="337979" y="122238"/>
                      </a:lnTo>
                      <a:lnTo>
                        <a:pt x="308633" y="122238"/>
                      </a:lnTo>
                      <a:lnTo>
                        <a:pt x="288962" y="122238"/>
                      </a:lnTo>
                      <a:lnTo>
                        <a:pt x="277031" y="122238"/>
                      </a:lnTo>
                      <a:lnTo>
                        <a:pt x="270904" y="122238"/>
                      </a:lnTo>
                      <a:close/>
                      <a:moveTo>
                        <a:pt x="267968" y="0"/>
                      </a:moveTo>
                      <a:cubicBezTo>
                        <a:pt x="1589537" y="0"/>
                        <a:pt x="1589537" y="0"/>
                        <a:pt x="1589537" y="0"/>
                      </a:cubicBezTo>
                      <a:cubicBezTo>
                        <a:pt x="1738747" y="0"/>
                        <a:pt x="1860550" y="121569"/>
                        <a:pt x="1860550" y="270492"/>
                      </a:cubicBezTo>
                      <a:lnTo>
                        <a:pt x="1860550" y="270501"/>
                      </a:lnTo>
                      <a:lnTo>
                        <a:pt x="1860550" y="461963"/>
                      </a:lnTo>
                      <a:lnTo>
                        <a:pt x="1860550" y="525090"/>
                      </a:lnTo>
                      <a:cubicBezTo>
                        <a:pt x="1860550" y="1639702"/>
                        <a:pt x="1860550" y="2266671"/>
                        <a:pt x="1860550" y="2619341"/>
                      </a:cubicBezTo>
                      <a:lnTo>
                        <a:pt x="1860550" y="2722563"/>
                      </a:lnTo>
                      <a:lnTo>
                        <a:pt x="1860550" y="2754314"/>
                      </a:lnTo>
                      <a:lnTo>
                        <a:pt x="1860550" y="2838062"/>
                      </a:lnTo>
                      <a:lnTo>
                        <a:pt x="1860550" y="2859431"/>
                      </a:lnTo>
                      <a:lnTo>
                        <a:pt x="1860550" y="2924856"/>
                      </a:lnTo>
                      <a:lnTo>
                        <a:pt x="1860550" y="2938424"/>
                      </a:lnTo>
                      <a:lnTo>
                        <a:pt x="1860550" y="2987047"/>
                      </a:lnTo>
                      <a:lnTo>
                        <a:pt x="1860550" y="2995025"/>
                      </a:lnTo>
                      <a:lnTo>
                        <a:pt x="1860550" y="3028736"/>
                      </a:lnTo>
                      <a:lnTo>
                        <a:pt x="1860550" y="3032967"/>
                      </a:lnTo>
                      <a:lnTo>
                        <a:pt x="1860550" y="3054023"/>
                      </a:lnTo>
                      <a:lnTo>
                        <a:pt x="1860550" y="3055980"/>
                      </a:lnTo>
                      <a:lnTo>
                        <a:pt x="1860550" y="3067008"/>
                      </a:lnTo>
                      <a:lnTo>
                        <a:pt x="1860550" y="3067798"/>
                      </a:lnTo>
                      <a:lnTo>
                        <a:pt x="1860550" y="3072475"/>
                      </a:lnTo>
                      <a:lnTo>
                        <a:pt x="1860550" y="3072774"/>
                      </a:lnTo>
                      <a:cubicBezTo>
                        <a:pt x="1860550" y="3184470"/>
                        <a:pt x="1792036" y="3280779"/>
                        <a:pt x="1694831" y="3321952"/>
                      </a:cubicBezTo>
                      <a:lnTo>
                        <a:pt x="1593989" y="3342374"/>
                      </a:lnTo>
                      <a:lnTo>
                        <a:pt x="1589537" y="3343276"/>
                      </a:lnTo>
                      <a:cubicBezTo>
                        <a:pt x="267968" y="3343276"/>
                        <a:pt x="267968" y="3343276"/>
                        <a:pt x="267968" y="3343276"/>
                      </a:cubicBezTo>
                      <a:lnTo>
                        <a:pt x="263590" y="3342374"/>
                      </a:lnTo>
                      <a:lnTo>
                        <a:pt x="164435" y="3321952"/>
                      </a:lnTo>
                      <a:cubicBezTo>
                        <a:pt x="68515" y="3280779"/>
                        <a:pt x="0" y="3184470"/>
                        <a:pt x="0" y="3072774"/>
                      </a:cubicBezTo>
                      <a:lnTo>
                        <a:pt x="0" y="3072475"/>
                      </a:lnTo>
                      <a:lnTo>
                        <a:pt x="0" y="2956977"/>
                      </a:lnTo>
                      <a:lnTo>
                        <a:pt x="0" y="2870182"/>
                      </a:lnTo>
                      <a:lnTo>
                        <a:pt x="0" y="2807991"/>
                      </a:lnTo>
                      <a:lnTo>
                        <a:pt x="0" y="2787491"/>
                      </a:lnTo>
                      <a:lnTo>
                        <a:pt x="0" y="2766302"/>
                      </a:lnTo>
                      <a:lnTo>
                        <a:pt x="0" y="2741016"/>
                      </a:lnTo>
                      <a:lnTo>
                        <a:pt x="0" y="2728031"/>
                      </a:lnTo>
                      <a:lnTo>
                        <a:pt x="0" y="2722563"/>
                      </a:lnTo>
                      <a:lnTo>
                        <a:pt x="0" y="2522258"/>
                      </a:lnTo>
                      <a:cubicBezTo>
                        <a:pt x="0" y="1330151"/>
                        <a:pt x="0" y="769160"/>
                        <a:pt x="0" y="505164"/>
                      </a:cubicBezTo>
                      <a:lnTo>
                        <a:pt x="0" y="461963"/>
                      </a:lnTo>
                      <a:lnTo>
                        <a:pt x="0" y="418277"/>
                      </a:lnTo>
                      <a:lnTo>
                        <a:pt x="0" y="398763"/>
                      </a:lnTo>
                      <a:lnTo>
                        <a:pt x="0" y="356020"/>
                      </a:lnTo>
                      <a:lnTo>
                        <a:pt x="0" y="351269"/>
                      </a:lnTo>
                      <a:lnTo>
                        <a:pt x="0" y="314287"/>
                      </a:lnTo>
                      <a:lnTo>
                        <a:pt x="0" y="294426"/>
                      </a:lnTo>
                      <a:lnTo>
                        <a:pt x="0" y="288973"/>
                      </a:lnTo>
                      <a:cubicBezTo>
                        <a:pt x="0" y="282816"/>
                        <a:pt x="0" y="278711"/>
                        <a:pt x="0" y="275975"/>
                      </a:cubicBezTo>
                      <a:lnTo>
                        <a:pt x="0" y="273484"/>
                      </a:lnTo>
                      <a:lnTo>
                        <a:pt x="0" y="270501"/>
                      </a:lnTo>
                      <a:lnTo>
                        <a:pt x="0" y="270492"/>
                      </a:lnTo>
                      <a:cubicBezTo>
                        <a:pt x="0" y="121569"/>
                        <a:pt x="121804" y="0"/>
                        <a:pt x="267968" y="0"/>
                      </a:cubicBezTo>
                      <a:close/>
                    </a:path>
                  </a:pathLst>
                </a:custGeom>
                <a:solidFill>
                  <a:srgbClr val="0078D7"/>
                </a:solidFill>
                <a:ln>
                  <a:noFill/>
                </a:ln>
              </p:spPr>
              <p:txBody>
                <a:bodyPr vert="horz" wrap="square" lIns="89642" tIns="44821" rIns="89642" bIns="44821" numCol="1" anchor="t" anchorCtr="0" compatLnSpc="1">
                  <a:prstTxWarp prst="textNoShape">
                    <a:avLst/>
                  </a:prstTxWarp>
                  <a:no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Segoe UI"/>
                    <a:ea typeface="+mn-ea"/>
                    <a:cs typeface="+mn-cs"/>
                  </a:endParaRPr>
                </a:p>
              </p:txBody>
            </p:sp>
            <p:sp>
              <p:nvSpPr>
                <p:cNvPr id="381" name="Freeform 380"/>
                <p:cNvSpPr/>
                <p:nvPr/>
              </p:nvSpPr>
              <p:spPr bwMode="auto">
                <a:xfrm>
                  <a:off x="10884687" y="4165112"/>
                  <a:ext cx="248428" cy="140196"/>
                </a:xfrm>
                <a:custGeom>
                  <a:avLst/>
                  <a:gdLst>
                    <a:gd name="connsiteX0" fmla="*/ 5333671 w 7645936"/>
                    <a:gd name="connsiteY0" fmla="*/ 2643510 h 4314825"/>
                    <a:gd name="connsiteX1" fmla="*/ 5193195 w 7645936"/>
                    <a:gd name="connsiteY1" fmla="*/ 2783986 h 4314825"/>
                    <a:gd name="connsiteX2" fmla="*/ 5193195 w 7645936"/>
                    <a:gd name="connsiteY2" fmla="*/ 3723500 h 4314825"/>
                    <a:gd name="connsiteX3" fmla="*/ 5333671 w 7645936"/>
                    <a:gd name="connsiteY3" fmla="*/ 3863976 h 4314825"/>
                    <a:gd name="connsiteX4" fmla="*/ 5421017 w 7645936"/>
                    <a:gd name="connsiteY4" fmla="*/ 3863976 h 4314825"/>
                    <a:gd name="connsiteX5" fmla="*/ 5561493 w 7645936"/>
                    <a:gd name="connsiteY5" fmla="*/ 3723500 h 4314825"/>
                    <a:gd name="connsiteX6" fmla="*/ 5561493 w 7645936"/>
                    <a:gd name="connsiteY6" fmla="*/ 2783986 h 4314825"/>
                    <a:gd name="connsiteX7" fmla="*/ 5421017 w 7645936"/>
                    <a:gd name="connsiteY7" fmla="*/ 2643510 h 4314825"/>
                    <a:gd name="connsiteX8" fmla="*/ 4527329 w 7645936"/>
                    <a:gd name="connsiteY8" fmla="*/ 2643510 h 4314825"/>
                    <a:gd name="connsiteX9" fmla="*/ 4386853 w 7645936"/>
                    <a:gd name="connsiteY9" fmla="*/ 2783986 h 4314825"/>
                    <a:gd name="connsiteX10" fmla="*/ 4386853 w 7645936"/>
                    <a:gd name="connsiteY10" fmla="*/ 3723500 h 4314825"/>
                    <a:gd name="connsiteX11" fmla="*/ 4527329 w 7645936"/>
                    <a:gd name="connsiteY11" fmla="*/ 3863976 h 4314825"/>
                    <a:gd name="connsiteX12" fmla="*/ 4614675 w 7645936"/>
                    <a:gd name="connsiteY12" fmla="*/ 3863976 h 4314825"/>
                    <a:gd name="connsiteX13" fmla="*/ 4755151 w 7645936"/>
                    <a:gd name="connsiteY13" fmla="*/ 3723500 h 4314825"/>
                    <a:gd name="connsiteX14" fmla="*/ 4755151 w 7645936"/>
                    <a:gd name="connsiteY14" fmla="*/ 2783986 h 4314825"/>
                    <a:gd name="connsiteX15" fmla="*/ 4614675 w 7645936"/>
                    <a:gd name="connsiteY15" fmla="*/ 2643510 h 4314825"/>
                    <a:gd name="connsiteX16" fmla="*/ 3720987 w 7645936"/>
                    <a:gd name="connsiteY16" fmla="*/ 2643510 h 4314825"/>
                    <a:gd name="connsiteX17" fmla="*/ 3580511 w 7645936"/>
                    <a:gd name="connsiteY17" fmla="*/ 2783986 h 4314825"/>
                    <a:gd name="connsiteX18" fmla="*/ 3580511 w 7645936"/>
                    <a:gd name="connsiteY18" fmla="*/ 3723500 h 4314825"/>
                    <a:gd name="connsiteX19" fmla="*/ 3720987 w 7645936"/>
                    <a:gd name="connsiteY19" fmla="*/ 3863976 h 4314825"/>
                    <a:gd name="connsiteX20" fmla="*/ 3808333 w 7645936"/>
                    <a:gd name="connsiteY20" fmla="*/ 3863976 h 4314825"/>
                    <a:gd name="connsiteX21" fmla="*/ 3948809 w 7645936"/>
                    <a:gd name="connsiteY21" fmla="*/ 3723500 h 4314825"/>
                    <a:gd name="connsiteX22" fmla="*/ 3948809 w 7645936"/>
                    <a:gd name="connsiteY22" fmla="*/ 2783986 h 4314825"/>
                    <a:gd name="connsiteX23" fmla="*/ 3808333 w 7645936"/>
                    <a:gd name="connsiteY23" fmla="*/ 2643510 h 4314825"/>
                    <a:gd name="connsiteX24" fmla="*/ 2914644 w 7645936"/>
                    <a:gd name="connsiteY24" fmla="*/ 2643510 h 4314825"/>
                    <a:gd name="connsiteX25" fmla="*/ 2774168 w 7645936"/>
                    <a:gd name="connsiteY25" fmla="*/ 2783986 h 4314825"/>
                    <a:gd name="connsiteX26" fmla="*/ 2774168 w 7645936"/>
                    <a:gd name="connsiteY26" fmla="*/ 3723500 h 4314825"/>
                    <a:gd name="connsiteX27" fmla="*/ 2914644 w 7645936"/>
                    <a:gd name="connsiteY27" fmla="*/ 3863976 h 4314825"/>
                    <a:gd name="connsiteX28" fmla="*/ 3001990 w 7645936"/>
                    <a:gd name="connsiteY28" fmla="*/ 3863976 h 4314825"/>
                    <a:gd name="connsiteX29" fmla="*/ 3142466 w 7645936"/>
                    <a:gd name="connsiteY29" fmla="*/ 3723500 h 4314825"/>
                    <a:gd name="connsiteX30" fmla="*/ 3142466 w 7645936"/>
                    <a:gd name="connsiteY30" fmla="*/ 2783986 h 4314825"/>
                    <a:gd name="connsiteX31" fmla="*/ 3001990 w 7645936"/>
                    <a:gd name="connsiteY31" fmla="*/ 2643510 h 4314825"/>
                    <a:gd name="connsiteX32" fmla="*/ 2108301 w 7645936"/>
                    <a:gd name="connsiteY32" fmla="*/ 2643510 h 4314825"/>
                    <a:gd name="connsiteX33" fmla="*/ 1967825 w 7645936"/>
                    <a:gd name="connsiteY33" fmla="*/ 2783986 h 4314825"/>
                    <a:gd name="connsiteX34" fmla="*/ 1967825 w 7645936"/>
                    <a:gd name="connsiteY34" fmla="*/ 3723500 h 4314825"/>
                    <a:gd name="connsiteX35" fmla="*/ 2108301 w 7645936"/>
                    <a:gd name="connsiteY35" fmla="*/ 3863976 h 4314825"/>
                    <a:gd name="connsiteX36" fmla="*/ 2195647 w 7645936"/>
                    <a:gd name="connsiteY36" fmla="*/ 3863976 h 4314825"/>
                    <a:gd name="connsiteX37" fmla="*/ 2336123 w 7645936"/>
                    <a:gd name="connsiteY37" fmla="*/ 3723500 h 4314825"/>
                    <a:gd name="connsiteX38" fmla="*/ 2336123 w 7645936"/>
                    <a:gd name="connsiteY38" fmla="*/ 2783986 h 4314825"/>
                    <a:gd name="connsiteX39" fmla="*/ 2195647 w 7645936"/>
                    <a:gd name="connsiteY39" fmla="*/ 2643510 h 4314825"/>
                    <a:gd name="connsiteX40" fmla="*/ 5312536 w 7645936"/>
                    <a:gd name="connsiteY40" fmla="*/ 2564132 h 4314825"/>
                    <a:gd name="connsiteX41" fmla="*/ 5442152 w 7645936"/>
                    <a:gd name="connsiteY41" fmla="*/ 2564132 h 4314825"/>
                    <a:gd name="connsiteX42" fmla="*/ 5650609 w 7645936"/>
                    <a:gd name="connsiteY42" fmla="*/ 2772589 h 4314825"/>
                    <a:gd name="connsiteX43" fmla="*/ 5650609 w 7645936"/>
                    <a:gd name="connsiteY43" fmla="*/ 3734896 h 4314825"/>
                    <a:gd name="connsiteX44" fmla="*/ 5442152 w 7645936"/>
                    <a:gd name="connsiteY44" fmla="*/ 3943353 h 4314825"/>
                    <a:gd name="connsiteX45" fmla="*/ 5312536 w 7645936"/>
                    <a:gd name="connsiteY45" fmla="*/ 3943353 h 4314825"/>
                    <a:gd name="connsiteX46" fmla="*/ 5104079 w 7645936"/>
                    <a:gd name="connsiteY46" fmla="*/ 3734896 h 4314825"/>
                    <a:gd name="connsiteX47" fmla="*/ 5104079 w 7645936"/>
                    <a:gd name="connsiteY47" fmla="*/ 2772589 h 4314825"/>
                    <a:gd name="connsiteX48" fmla="*/ 5312536 w 7645936"/>
                    <a:gd name="connsiteY48" fmla="*/ 2564132 h 4314825"/>
                    <a:gd name="connsiteX49" fmla="*/ 4506194 w 7645936"/>
                    <a:gd name="connsiteY49" fmla="*/ 2564132 h 4314825"/>
                    <a:gd name="connsiteX50" fmla="*/ 4635810 w 7645936"/>
                    <a:gd name="connsiteY50" fmla="*/ 2564132 h 4314825"/>
                    <a:gd name="connsiteX51" fmla="*/ 4844267 w 7645936"/>
                    <a:gd name="connsiteY51" fmla="*/ 2772589 h 4314825"/>
                    <a:gd name="connsiteX52" fmla="*/ 4844267 w 7645936"/>
                    <a:gd name="connsiteY52" fmla="*/ 3734896 h 4314825"/>
                    <a:gd name="connsiteX53" fmla="*/ 4635810 w 7645936"/>
                    <a:gd name="connsiteY53" fmla="*/ 3943353 h 4314825"/>
                    <a:gd name="connsiteX54" fmla="*/ 4506194 w 7645936"/>
                    <a:gd name="connsiteY54" fmla="*/ 3943353 h 4314825"/>
                    <a:gd name="connsiteX55" fmla="*/ 4297737 w 7645936"/>
                    <a:gd name="connsiteY55" fmla="*/ 3734896 h 4314825"/>
                    <a:gd name="connsiteX56" fmla="*/ 4297737 w 7645936"/>
                    <a:gd name="connsiteY56" fmla="*/ 2772589 h 4314825"/>
                    <a:gd name="connsiteX57" fmla="*/ 4506194 w 7645936"/>
                    <a:gd name="connsiteY57" fmla="*/ 2564132 h 4314825"/>
                    <a:gd name="connsiteX58" fmla="*/ 3699852 w 7645936"/>
                    <a:gd name="connsiteY58" fmla="*/ 2564132 h 4314825"/>
                    <a:gd name="connsiteX59" fmla="*/ 3829468 w 7645936"/>
                    <a:gd name="connsiteY59" fmla="*/ 2564132 h 4314825"/>
                    <a:gd name="connsiteX60" fmla="*/ 4037925 w 7645936"/>
                    <a:gd name="connsiteY60" fmla="*/ 2772589 h 4314825"/>
                    <a:gd name="connsiteX61" fmla="*/ 4037925 w 7645936"/>
                    <a:gd name="connsiteY61" fmla="*/ 3734896 h 4314825"/>
                    <a:gd name="connsiteX62" fmla="*/ 3829468 w 7645936"/>
                    <a:gd name="connsiteY62" fmla="*/ 3943353 h 4314825"/>
                    <a:gd name="connsiteX63" fmla="*/ 3699852 w 7645936"/>
                    <a:gd name="connsiteY63" fmla="*/ 3943353 h 4314825"/>
                    <a:gd name="connsiteX64" fmla="*/ 3491395 w 7645936"/>
                    <a:gd name="connsiteY64" fmla="*/ 3734896 h 4314825"/>
                    <a:gd name="connsiteX65" fmla="*/ 3491395 w 7645936"/>
                    <a:gd name="connsiteY65" fmla="*/ 2772589 h 4314825"/>
                    <a:gd name="connsiteX66" fmla="*/ 3699852 w 7645936"/>
                    <a:gd name="connsiteY66" fmla="*/ 2564132 h 4314825"/>
                    <a:gd name="connsiteX67" fmla="*/ 2893509 w 7645936"/>
                    <a:gd name="connsiteY67" fmla="*/ 2564132 h 4314825"/>
                    <a:gd name="connsiteX68" fmla="*/ 3023125 w 7645936"/>
                    <a:gd name="connsiteY68" fmla="*/ 2564132 h 4314825"/>
                    <a:gd name="connsiteX69" fmla="*/ 3231582 w 7645936"/>
                    <a:gd name="connsiteY69" fmla="*/ 2772589 h 4314825"/>
                    <a:gd name="connsiteX70" fmla="*/ 3231582 w 7645936"/>
                    <a:gd name="connsiteY70" fmla="*/ 3734896 h 4314825"/>
                    <a:gd name="connsiteX71" fmla="*/ 3023125 w 7645936"/>
                    <a:gd name="connsiteY71" fmla="*/ 3943353 h 4314825"/>
                    <a:gd name="connsiteX72" fmla="*/ 2893509 w 7645936"/>
                    <a:gd name="connsiteY72" fmla="*/ 3943353 h 4314825"/>
                    <a:gd name="connsiteX73" fmla="*/ 2685052 w 7645936"/>
                    <a:gd name="connsiteY73" fmla="*/ 3734896 h 4314825"/>
                    <a:gd name="connsiteX74" fmla="*/ 2685052 w 7645936"/>
                    <a:gd name="connsiteY74" fmla="*/ 2772589 h 4314825"/>
                    <a:gd name="connsiteX75" fmla="*/ 2893509 w 7645936"/>
                    <a:gd name="connsiteY75" fmla="*/ 2564132 h 4314825"/>
                    <a:gd name="connsiteX76" fmla="*/ 2087166 w 7645936"/>
                    <a:gd name="connsiteY76" fmla="*/ 2564132 h 4314825"/>
                    <a:gd name="connsiteX77" fmla="*/ 2216782 w 7645936"/>
                    <a:gd name="connsiteY77" fmla="*/ 2564132 h 4314825"/>
                    <a:gd name="connsiteX78" fmla="*/ 2425239 w 7645936"/>
                    <a:gd name="connsiteY78" fmla="*/ 2772589 h 4314825"/>
                    <a:gd name="connsiteX79" fmla="*/ 2425239 w 7645936"/>
                    <a:gd name="connsiteY79" fmla="*/ 3734896 h 4314825"/>
                    <a:gd name="connsiteX80" fmla="*/ 2216782 w 7645936"/>
                    <a:gd name="connsiteY80" fmla="*/ 3943353 h 4314825"/>
                    <a:gd name="connsiteX81" fmla="*/ 2087166 w 7645936"/>
                    <a:gd name="connsiteY81" fmla="*/ 3943353 h 4314825"/>
                    <a:gd name="connsiteX82" fmla="*/ 1878709 w 7645936"/>
                    <a:gd name="connsiteY82" fmla="*/ 3734896 h 4314825"/>
                    <a:gd name="connsiteX83" fmla="*/ 1878709 w 7645936"/>
                    <a:gd name="connsiteY83" fmla="*/ 2772589 h 4314825"/>
                    <a:gd name="connsiteX84" fmla="*/ 2087166 w 7645936"/>
                    <a:gd name="connsiteY84" fmla="*/ 2564132 h 4314825"/>
                    <a:gd name="connsiteX85" fmla="*/ 5082919 w 7645936"/>
                    <a:gd name="connsiteY85" fmla="*/ 775812 h 4314825"/>
                    <a:gd name="connsiteX86" fmla="*/ 4576665 w 7645936"/>
                    <a:gd name="connsiteY86" fmla="*/ 1282066 h 4314825"/>
                    <a:gd name="connsiteX87" fmla="*/ 5082919 w 7645936"/>
                    <a:gd name="connsiteY87" fmla="*/ 1788320 h 4314825"/>
                    <a:gd name="connsiteX88" fmla="*/ 5589173 w 7645936"/>
                    <a:gd name="connsiteY88" fmla="*/ 1282066 h 4314825"/>
                    <a:gd name="connsiteX89" fmla="*/ 5082919 w 7645936"/>
                    <a:gd name="connsiteY89" fmla="*/ 775812 h 4314825"/>
                    <a:gd name="connsiteX90" fmla="*/ 2408299 w 7645936"/>
                    <a:gd name="connsiteY90" fmla="*/ 775812 h 4314825"/>
                    <a:gd name="connsiteX91" fmla="*/ 1902046 w 7645936"/>
                    <a:gd name="connsiteY91" fmla="*/ 1282066 h 4314825"/>
                    <a:gd name="connsiteX92" fmla="*/ 2408299 w 7645936"/>
                    <a:gd name="connsiteY92" fmla="*/ 1788320 h 4314825"/>
                    <a:gd name="connsiteX93" fmla="*/ 2914553 w 7645936"/>
                    <a:gd name="connsiteY93" fmla="*/ 1282066 h 4314825"/>
                    <a:gd name="connsiteX94" fmla="*/ 2408299 w 7645936"/>
                    <a:gd name="connsiteY94" fmla="*/ 775812 h 4314825"/>
                    <a:gd name="connsiteX95" fmla="*/ 5082919 w 7645936"/>
                    <a:gd name="connsiteY95" fmla="*/ 661036 h 4314825"/>
                    <a:gd name="connsiteX96" fmla="*/ 5703949 w 7645936"/>
                    <a:gd name="connsiteY96" fmla="*/ 1282066 h 4314825"/>
                    <a:gd name="connsiteX97" fmla="*/ 5082919 w 7645936"/>
                    <a:gd name="connsiteY97" fmla="*/ 1903096 h 4314825"/>
                    <a:gd name="connsiteX98" fmla="*/ 4461889 w 7645936"/>
                    <a:gd name="connsiteY98" fmla="*/ 1282066 h 4314825"/>
                    <a:gd name="connsiteX99" fmla="*/ 5082919 w 7645936"/>
                    <a:gd name="connsiteY99" fmla="*/ 661036 h 4314825"/>
                    <a:gd name="connsiteX100" fmla="*/ 2408299 w 7645936"/>
                    <a:gd name="connsiteY100" fmla="*/ 661036 h 4314825"/>
                    <a:gd name="connsiteX101" fmla="*/ 3029329 w 7645936"/>
                    <a:gd name="connsiteY101" fmla="*/ 1282066 h 4314825"/>
                    <a:gd name="connsiteX102" fmla="*/ 2408299 w 7645936"/>
                    <a:gd name="connsiteY102" fmla="*/ 1903096 h 4314825"/>
                    <a:gd name="connsiteX103" fmla="*/ 1787269 w 7645936"/>
                    <a:gd name="connsiteY103" fmla="*/ 1282066 h 4314825"/>
                    <a:gd name="connsiteX104" fmla="*/ 2408299 w 7645936"/>
                    <a:gd name="connsiteY104" fmla="*/ 661036 h 4314825"/>
                    <a:gd name="connsiteX105" fmla="*/ 1164182 w 7645936"/>
                    <a:gd name="connsiteY105" fmla="*/ 126434 h 4314825"/>
                    <a:gd name="connsiteX106" fmla="*/ 1034158 w 7645936"/>
                    <a:gd name="connsiteY106" fmla="*/ 256457 h 4314825"/>
                    <a:gd name="connsiteX107" fmla="*/ 1034158 w 7645936"/>
                    <a:gd name="connsiteY107" fmla="*/ 1603376 h 4314825"/>
                    <a:gd name="connsiteX108" fmla="*/ 879743 w 7645936"/>
                    <a:gd name="connsiteY108" fmla="*/ 1603376 h 4314825"/>
                    <a:gd name="connsiteX109" fmla="*/ 478976 w 7645936"/>
                    <a:gd name="connsiteY109" fmla="*/ 1603376 h 4314825"/>
                    <a:gd name="connsiteX110" fmla="*/ 478976 w 7645936"/>
                    <a:gd name="connsiteY110" fmla="*/ 1286475 h 4314825"/>
                    <a:gd name="connsiteX111" fmla="*/ 89830 w 7645936"/>
                    <a:gd name="connsiteY111" fmla="*/ 1286475 h 4314825"/>
                    <a:gd name="connsiteX112" fmla="*/ 89830 w 7645936"/>
                    <a:gd name="connsiteY112" fmla="*/ 2046729 h 4314825"/>
                    <a:gd name="connsiteX113" fmla="*/ 478976 w 7645936"/>
                    <a:gd name="connsiteY113" fmla="*/ 2046729 h 4314825"/>
                    <a:gd name="connsiteX114" fmla="*/ 478976 w 7645936"/>
                    <a:gd name="connsiteY114" fmla="*/ 1724026 h 4314825"/>
                    <a:gd name="connsiteX115" fmla="*/ 879743 w 7645936"/>
                    <a:gd name="connsiteY115" fmla="*/ 1724026 h 4314825"/>
                    <a:gd name="connsiteX116" fmla="*/ 1034158 w 7645936"/>
                    <a:gd name="connsiteY116" fmla="*/ 1724026 h 4314825"/>
                    <a:gd name="connsiteX117" fmla="*/ 1034158 w 7645936"/>
                    <a:gd name="connsiteY117" fmla="*/ 4058369 h 4314825"/>
                    <a:gd name="connsiteX118" fmla="*/ 1164182 w 7645936"/>
                    <a:gd name="connsiteY118" fmla="*/ 4188392 h 4314825"/>
                    <a:gd name="connsiteX119" fmla="*/ 6481755 w 7645936"/>
                    <a:gd name="connsiteY119" fmla="*/ 4188392 h 4314825"/>
                    <a:gd name="connsiteX120" fmla="*/ 6611778 w 7645936"/>
                    <a:gd name="connsiteY120" fmla="*/ 4058369 h 4314825"/>
                    <a:gd name="connsiteX121" fmla="*/ 6611778 w 7645936"/>
                    <a:gd name="connsiteY121" fmla="*/ 1724026 h 4314825"/>
                    <a:gd name="connsiteX122" fmla="*/ 6766193 w 7645936"/>
                    <a:gd name="connsiteY122" fmla="*/ 1724026 h 4314825"/>
                    <a:gd name="connsiteX123" fmla="*/ 7166960 w 7645936"/>
                    <a:gd name="connsiteY123" fmla="*/ 1724026 h 4314825"/>
                    <a:gd name="connsiteX124" fmla="*/ 7166960 w 7645936"/>
                    <a:gd name="connsiteY124" fmla="*/ 2046729 h 4314825"/>
                    <a:gd name="connsiteX125" fmla="*/ 7556106 w 7645936"/>
                    <a:gd name="connsiteY125" fmla="*/ 2046729 h 4314825"/>
                    <a:gd name="connsiteX126" fmla="*/ 7556106 w 7645936"/>
                    <a:gd name="connsiteY126" fmla="*/ 1286475 h 4314825"/>
                    <a:gd name="connsiteX127" fmla="*/ 7166960 w 7645936"/>
                    <a:gd name="connsiteY127" fmla="*/ 1286475 h 4314825"/>
                    <a:gd name="connsiteX128" fmla="*/ 7166960 w 7645936"/>
                    <a:gd name="connsiteY128" fmla="*/ 1603376 h 4314825"/>
                    <a:gd name="connsiteX129" fmla="*/ 6766193 w 7645936"/>
                    <a:gd name="connsiteY129" fmla="*/ 1603376 h 4314825"/>
                    <a:gd name="connsiteX130" fmla="*/ 6611778 w 7645936"/>
                    <a:gd name="connsiteY130" fmla="*/ 1603376 h 4314825"/>
                    <a:gd name="connsiteX131" fmla="*/ 6611778 w 7645936"/>
                    <a:gd name="connsiteY131" fmla="*/ 256457 h 4314825"/>
                    <a:gd name="connsiteX132" fmla="*/ 6481755 w 7645936"/>
                    <a:gd name="connsiteY132" fmla="*/ 126434 h 4314825"/>
                    <a:gd name="connsiteX133" fmla="*/ 1011518 w 7645936"/>
                    <a:gd name="connsiteY133" fmla="*/ 0 h 4314825"/>
                    <a:gd name="connsiteX134" fmla="*/ 6634418 w 7645936"/>
                    <a:gd name="connsiteY134" fmla="*/ 0 h 4314825"/>
                    <a:gd name="connsiteX135" fmla="*/ 6766193 w 7645936"/>
                    <a:gd name="connsiteY135" fmla="*/ 131775 h 4314825"/>
                    <a:gd name="connsiteX136" fmla="*/ 6766193 w 7645936"/>
                    <a:gd name="connsiteY136" fmla="*/ 1485987 h 4314825"/>
                    <a:gd name="connsiteX137" fmla="*/ 7077129 w 7645936"/>
                    <a:gd name="connsiteY137" fmla="*/ 1485987 h 4314825"/>
                    <a:gd name="connsiteX138" fmla="*/ 7077129 w 7645936"/>
                    <a:gd name="connsiteY138" fmla="*/ 1193887 h 4314825"/>
                    <a:gd name="connsiteX139" fmla="*/ 7645936 w 7645936"/>
                    <a:gd name="connsiteY139" fmla="*/ 1193887 h 4314825"/>
                    <a:gd name="connsiteX140" fmla="*/ 7645936 w 7645936"/>
                    <a:gd name="connsiteY140" fmla="*/ 2139317 h 4314825"/>
                    <a:gd name="connsiteX141" fmla="*/ 7077129 w 7645936"/>
                    <a:gd name="connsiteY141" fmla="*/ 2139317 h 4314825"/>
                    <a:gd name="connsiteX142" fmla="*/ 7077129 w 7645936"/>
                    <a:gd name="connsiteY142" fmla="*/ 1840719 h 4314825"/>
                    <a:gd name="connsiteX143" fmla="*/ 6766193 w 7645936"/>
                    <a:gd name="connsiteY143" fmla="*/ 1840719 h 4314825"/>
                    <a:gd name="connsiteX144" fmla="*/ 6766193 w 7645936"/>
                    <a:gd name="connsiteY144" fmla="*/ 4183050 h 4314825"/>
                    <a:gd name="connsiteX145" fmla="*/ 6634418 w 7645936"/>
                    <a:gd name="connsiteY145" fmla="*/ 4314825 h 4314825"/>
                    <a:gd name="connsiteX146" fmla="*/ 1011518 w 7645936"/>
                    <a:gd name="connsiteY146" fmla="*/ 4314825 h 4314825"/>
                    <a:gd name="connsiteX147" fmla="*/ 879743 w 7645936"/>
                    <a:gd name="connsiteY147" fmla="*/ 4183050 h 4314825"/>
                    <a:gd name="connsiteX148" fmla="*/ 879743 w 7645936"/>
                    <a:gd name="connsiteY148" fmla="*/ 1840719 h 4314825"/>
                    <a:gd name="connsiteX149" fmla="*/ 568807 w 7645936"/>
                    <a:gd name="connsiteY149" fmla="*/ 1840719 h 4314825"/>
                    <a:gd name="connsiteX150" fmla="*/ 568807 w 7645936"/>
                    <a:gd name="connsiteY150" fmla="*/ 2139317 h 4314825"/>
                    <a:gd name="connsiteX151" fmla="*/ 0 w 7645936"/>
                    <a:gd name="connsiteY151" fmla="*/ 2139317 h 4314825"/>
                    <a:gd name="connsiteX152" fmla="*/ 0 w 7645936"/>
                    <a:gd name="connsiteY152" fmla="*/ 1193887 h 4314825"/>
                    <a:gd name="connsiteX153" fmla="*/ 568807 w 7645936"/>
                    <a:gd name="connsiteY153" fmla="*/ 1193887 h 4314825"/>
                    <a:gd name="connsiteX154" fmla="*/ 568807 w 7645936"/>
                    <a:gd name="connsiteY154" fmla="*/ 1485987 h 4314825"/>
                    <a:gd name="connsiteX155" fmla="*/ 879743 w 7645936"/>
                    <a:gd name="connsiteY155" fmla="*/ 1485987 h 4314825"/>
                    <a:gd name="connsiteX156" fmla="*/ 879743 w 7645936"/>
                    <a:gd name="connsiteY156" fmla="*/ 131775 h 4314825"/>
                    <a:gd name="connsiteX157" fmla="*/ 1011518 w 7645936"/>
                    <a:gd name="connsiteY157" fmla="*/ 0 h 431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Lst>
                  <a:rect l="l" t="t" r="r" b="b"/>
                  <a:pathLst>
                    <a:path w="7645936" h="4314825">
                      <a:moveTo>
                        <a:pt x="5333671" y="2643510"/>
                      </a:moveTo>
                      <a:cubicBezTo>
                        <a:pt x="5256088" y="2643510"/>
                        <a:pt x="5193195" y="2706403"/>
                        <a:pt x="5193195" y="2783986"/>
                      </a:cubicBezTo>
                      <a:lnTo>
                        <a:pt x="5193195" y="3723500"/>
                      </a:lnTo>
                      <a:cubicBezTo>
                        <a:pt x="5193195" y="3801083"/>
                        <a:pt x="5256088" y="3863976"/>
                        <a:pt x="5333671" y="3863976"/>
                      </a:cubicBezTo>
                      <a:lnTo>
                        <a:pt x="5421017" y="3863976"/>
                      </a:lnTo>
                      <a:cubicBezTo>
                        <a:pt x="5498600" y="3863976"/>
                        <a:pt x="5561493" y="3801083"/>
                        <a:pt x="5561493" y="3723500"/>
                      </a:cubicBezTo>
                      <a:lnTo>
                        <a:pt x="5561493" y="2783986"/>
                      </a:lnTo>
                      <a:cubicBezTo>
                        <a:pt x="5561493" y="2706403"/>
                        <a:pt x="5498600" y="2643510"/>
                        <a:pt x="5421017" y="2643510"/>
                      </a:cubicBezTo>
                      <a:close/>
                      <a:moveTo>
                        <a:pt x="4527329" y="2643510"/>
                      </a:moveTo>
                      <a:cubicBezTo>
                        <a:pt x="4449746" y="2643510"/>
                        <a:pt x="4386853" y="2706403"/>
                        <a:pt x="4386853" y="2783986"/>
                      </a:cubicBezTo>
                      <a:lnTo>
                        <a:pt x="4386853" y="3723500"/>
                      </a:lnTo>
                      <a:cubicBezTo>
                        <a:pt x="4386853" y="3801083"/>
                        <a:pt x="4449746" y="3863976"/>
                        <a:pt x="4527329" y="3863976"/>
                      </a:cubicBezTo>
                      <a:lnTo>
                        <a:pt x="4614675" y="3863976"/>
                      </a:lnTo>
                      <a:cubicBezTo>
                        <a:pt x="4692258" y="3863976"/>
                        <a:pt x="4755151" y="3801083"/>
                        <a:pt x="4755151" y="3723500"/>
                      </a:cubicBezTo>
                      <a:lnTo>
                        <a:pt x="4755151" y="2783986"/>
                      </a:lnTo>
                      <a:cubicBezTo>
                        <a:pt x="4755151" y="2706403"/>
                        <a:pt x="4692258" y="2643510"/>
                        <a:pt x="4614675" y="2643510"/>
                      </a:cubicBezTo>
                      <a:close/>
                      <a:moveTo>
                        <a:pt x="3720987" y="2643510"/>
                      </a:moveTo>
                      <a:cubicBezTo>
                        <a:pt x="3643404" y="2643510"/>
                        <a:pt x="3580511" y="2706403"/>
                        <a:pt x="3580511" y="2783986"/>
                      </a:cubicBezTo>
                      <a:lnTo>
                        <a:pt x="3580511" y="3723500"/>
                      </a:lnTo>
                      <a:cubicBezTo>
                        <a:pt x="3580511" y="3801083"/>
                        <a:pt x="3643404" y="3863976"/>
                        <a:pt x="3720987" y="3863976"/>
                      </a:cubicBezTo>
                      <a:lnTo>
                        <a:pt x="3808333" y="3863976"/>
                      </a:lnTo>
                      <a:cubicBezTo>
                        <a:pt x="3885916" y="3863976"/>
                        <a:pt x="3948809" y="3801083"/>
                        <a:pt x="3948809" y="3723500"/>
                      </a:cubicBezTo>
                      <a:lnTo>
                        <a:pt x="3948809" y="2783986"/>
                      </a:lnTo>
                      <a:cubicBezTo>
                        <a:pt x="3948809" y="2706403"/>
                        <a:pt x="3885916" y="2643510"/>
                        <a:pt x="3808333" y="2643510"/>
                      </a:cubicBezTo>
                      <a:close/>
                      <a:moveTo>
                        <a:pt x="2914644" y="2643510"/>
                      </a:moveTo>
                      <a:cubicBezTo>
                        <a:pt x="2837061" y="2643510"/>
                        <a:pt x="2774168" y="2706403"/>
                        <a:pt x="2774168" y="2783986"/>
                      </a:cubicBezTo>
                      <a:lnTo>
                        <a:pt x="2774168" y="3723500"/>
                      </a:lnTo>
                      <a:cubicBezTo>
                        <a:pt x="2774168" y="3801083"/>
                        <a:pt x="2837061" y="3863976"/>
                        <a:pt x="2914644" y="3863976"/>
                      </a:cubicBezTo>
                      <a:lnTo>
                        <a:pt x="3001990" y="3863976"/>
                      </a:lnTo>
                      <a:cubicBezTo>
                        <a:pt x="3079573" y="3863976"/>
                        <a:pt x="3142466" y="3801083"/>
                        <a:pt x="3142466" y="3723500"/>
                      </a:cubicBezTo>
                      <a:lnTo>
                        <a:pt x="3142466" y="2783986"/>
                      </a:lnTo>
                      <a:cubicBezTo>
                        <a:pt x="3142466" y="2706403"/>
                        <a:pt x="3079573" y="2643510"/>
                        <a:pt x="3001990" y="2643510"/>
                      </a:cubicBezTo>
                      <a:close/>
                      <a:moveTo>
                        <a:pt x="2108301" y="2643510"/>
                      </a:moveTo>
                      <a:cubicBezTo>
                        <a:pt x="2030718" y="2643510"/>
                        <a:pt x="1967825" y="2706403"/>
                        <a:pt x="1967825" y="2783986"/>
                      </a:cubicBezTo>
                      <a:lnTo>
                        <a:pt x="1967825" y="3723500"/>
                      </a:lnTo>
                      <a:cubicBezTo>
                        <a:pt x="1967825" y="3801083"/>
                        <a:pt x="2030718" y="3863976"/>
                        <a:pt x="2108301" y="3863976"/>
                      </a:cubicBezTo>
                      <a:lnTo>
                        <a:pt x="2195647" y="3863976"/>
                      </a:lnTo>
                      <a:cubicBezTo>
                        <a:pt x="2273230" y="3863976"/>
                        <a:pt x="2336123" y="3801083"/>
                        <a:pt x="2336123" y="3723500"/>
                      </a:cubicBezTo>
                      <a:lnTo>
                        <a:pt x="2336123" y="2783986"/>
                      </a:lnTo>
                      <a:cubicBezTo>
                        <a:pt x="2336123" y="2706403"/>
                        <a:pt x="2273230" y="2643510"/>
                        <a:pt x="2195647" y="2643510"/>
                      </a:cubicBezTo>
                      <a:close/>
                      <a:moveTo>
                        <a:pt x="5312536" y="2564132"/>
                      </a:moveTo>
                      <a:lnTo>
                        <a:pt x="5442152" y="2564132"/>
                      </a:lnTo>
                      <a:cubicBezTo>
                        <a:pt x="5557280" y="2564132"/>
                        <a:pt x="5650609" y="2657461"/>
                        <a:pt x="5650609" y="2772589"/>
                      </a:cubicBezTo>
                      <a:lnTo>
                        <a:pt x="5650609" y="3734896"/>
                      </a:lnTo>
                      <a:cubicBezTo>
                        <a:pt x="5650609" y="3850024"/>
                        <a:pt x="5557280" y="3943353"/>
                        <a:pt x="5442152" y="3943353"/>
                      </a:cubicBezTo>
                      <a:lnTo>
                        <a:pt x="5312536" y="3943353"/>
                      </a:lnTo>
                      <a:cubicBezTo>
                        <a:pt x="5197408" y="3943353"/>
                        <a:pt x="5104079" y="3850024"/>
                        <a:pt x="5104079" y="3734896"/>
                      </a:cubicBezTo>
                      <a:lnTo>
                        <a:pt x="5104079" y="2772589"/>
                      </a:lnTo>
                      <a:cubicBezTo>
                        <a:pt x="5104079" y="2657461"/>
                        <a:pt x="5197408" y="2564132"/>
                        <a:pt x="5312536" y="2564132"/>
                      </a:cubicBezTo>
                      <a:close/>
                      <a:moveTo>
                        <a:pt x="4506194" y="2564132"/>
                      </a:moveTo>
                      <a:lnTo>
                        <a:pt x="4635810" y="2564132"/>
                      </a:lnTo>
                      <a:cubicBezTo>
                        <a:pt x="4750938" y="2564132"/>
                        <a:pt x="4844267" y="2657461"/>
                        <a:pt x="4844267" y="2772589"/>
                      </a:cubicBezTo>
                      <a:lnTo>
                        <a:pt x="4844267" y="3734896"/>
                      </a:lnTo>
                      <a:cubicBezTo>
                        <a:pt x="4844267" y="3850024"/>
                        <a:pt x="4750938" y="3943353"/>
                        <a:pt x="4635810" y="3943353"/>
                      </a:cubicBezTo>
                      <a:lnTo>
                        <a:pt x="4506194" y="3943353"/>
                      </a:lnTo>
                      <a:cubicBezTo>
                        <a:pt x="4391066" y="3943353"/>
                        <a:pt x="4297737" y="3850024"/>
                        <a:pt x="4297737" y="3734896"/>
                      </a:cubicBezTo>
                      <a:lnTo>
                        <a:pt x="4297737" y="2772589"/>
                      </a:lnTo>
                      <a:cubicBezTo>
                        <a:pt x="4297737" y="2657461"/>
                        <a:pt x="4391066" y="2564132"/>
                        <a:pt x="4506194" y="2564132"/>
                      </a:cubicBezTo>
                      <a:close/>
                      <a:moveTo>
                        <a:pt x="3699852" y="2564132"/>
                      </a:moveTo>
                      <a:lnTo>
                        <a:pt x="3829468" y="2564132"/>
                      </a:lnTo>
                      <a:cubicBezTo>
                        <a:pt x="3944596" y="2564132"/>
                        <a:pt x="4037925" y="2657461"/>
                        <a:pt x="4037925" y="2772589"/>
                      </a:cubicBezTo>
                      <a:lnTo>
                        <a:pt x="4037925" y="3734896"/>
                      </a:lnTo>
                      <a:cubicBezTo>
                        <a:pt x="4037925" y="3850024"/>
                        <a:pt x="3944596" y="3943353"/>
                        <a:pt x="3829468" y="3943353"/>
                      </a:cubicBezTo>
                      <a:lnTo>
                        <a:pt x="3699852" y="3943353"/>
                      </a:lnTo>
                      <a:cubicBezTo>
                        <a:pt x="3584724" y="3943353"/>
                        <a:pt x="3491395" y="3850024"/>
                        <a:pt x="3491395" y="3734896"/>
                      </a:cubicBezTo>
                      <a:lnTo>
                        <a:pt x="3491395" y="2772589"/>
                      </a:lnTo>
                      <a:cubicBezTo>
                        <a:pt x="3491395" y="2657461"/>
                        <a:pt x="3584724" y="2564132"/>
                        <a:pt x="3699852" y="2564132"/>
                      </a:cubicBezTo>
                      <a:close/>
                      <a:moveTo>
                        <a:pt x="2893509" y="2564132"/>
                      </a:moveTo>
                      <a:lnTo>
                        <a:pt x="3023125" y="2564132"/>
                      </a:lnTo>
                      <a:cubicBezTo>
                        <a:pt x="3138253" y="2564132"/>
                        <a:pt x="3231582" y="2657461"/>
                        <a:pt x="3231582" y="2772589"/>
                      </a:cubicBezTo>
                      <a:lnTo>
                        <a:pt x="3231582" y="3734896"/>
                      </a:lnTo>
                      <a:cubicBezTo>
                        <a:pt x="3231582" y="3850024"/>
                        <a:pt x="3138253" y="3943353"/>
                        <a:pt x="3023125" y="3943353"/>
                      </a:cubicBezTo>
                      <a:lnTo>
                        <a:pt x="2893509" y="3943353"/>
                      </a:lnTo>
                      <a:cubicBezTo>
                        <a:pt x="2778381" y="3943353"/>
                        <a:pt x="2685052" y="3850024"/>
                        <a:pt x="2685052" y="3734896"/>
                      </a:cubicBezTo>
                      <a:lnTo>
                        <a:pt x="2685052" y="2772589"/>
                      </a:lnTo>
                      <a:cubicBezTo>
                        <a:pt x="2685052" y="2657461"/>
                        <a:pt x="2778381" y="2564132"/>
                        <a:pt x="2893509" y="2564132"/>
                      </a:cubicBezTo>
                      <a:close/>
                      <a:moveTo>
                        <a:pt x="2087166" y="2564132"/>
                      </a:moveTo>
                      <a:lnTo>
                        <a:pt x="2216782" y="2564132"/>
                      </a:lnTo>
                      <a:cubicBezTo>
                        <a:pt x="2331910" y="2564132"/>
                        <a:pt x="2425239" y="2657461"/>
                        <a:pt x="2425239" y="2772589"/>
                      </a:cubicBezTo>
                      <a:lnTo>
                        <a:pt x="2425239" y="3734896"/>
                      </a:lnTo>
                      <a:cubicBezTo>
                        <a:pt x="2425239" y="3850024"/>
                        <a:pt x="2331910" y="3943353"/>
                        <a:pt x="2216782" y="3943353"/>
                      </a:cubicBezTo>
                      <a:lnTo>
                        <a:pt x="2087166" y="3943353"/>
                      </a:lnTo>
                      <a:cubicBezTo>
                        <a:pt x="1972038" y="3943353"/>
                        <a:pt x="1878709" y="3850024"/>
                        <a:pt x="1878709" y="3734896"/>
                      </a:cubicBezTo>
                      <a:lnTo>
                        <a:pt x="1878709" y="2772589"/>
                      </a:lnTo>
                      <a:cubicBezTo>
                        <a:pt x="1878709" y="2657461"/>
                        <a:pt x="1972038" y="2564132"/>
                        <a:pt x="2087166" y="2564132"/>
                      </a:cubicBezTo>
                      <a:close/>
                      <a:moveTo>
                        <a:pt x="5082919" y="775812"/>
                      </a:moveTo>
                      <a:cubicBezTo>
                        <a:pt x="4803323" y="775812"/>
                        <a:pt x="4576665" y="1002470"/>
                        <a:pt x="4576665" y="1282066"/>
                      </a:cubicBezTo>
                      <a:cubicBezTo>
                        <a:pt x="4576665" y="1561662"/>
                        <a:pt x="4803323" y="1788320"/>
                        <a:pt x="5082919" y="1788320"/>
                      </a:cubicBezTo>
                      <a:cubicBezTo>
                        <a:pt x="5362515" y="1788320"/>
                        <a:pt x="5589173" y="1561662"/>
                        <a:pt x="5589173" y="1282066"/>
                      </a:cubicBezTo>
                      <a:cubicBezTo>
                        <a:pt x="5589173" y="1002470"/>
                        <a:pt x="5362515" y="775812"/>
                        <a:pt x="5082919" y="775812"/>
                      </a:cubicBezTo>
                      <a:close/>
                      <a:moveTo>
                        <a:pt x="2408299" y="775812"/>
                      </a:moveTo>
                      <a:cubicBezTo>
                        <a:pt x="2128703" y="775812"/>
                        <a:pt x="1902046" y="1002470"/>
                        <a:pt x="1902046" y="1282066"/>
                      </a:cubicBezTo>
                      <a:cubicBezTo>
                        <a:pt x="1902046" y="1561662"/>
                        <a:pt x="2128703" y="1788320"/>
                        <a:pt x="2408299" y="1788320"/>
                      </a:cubicBezTo>
                      <a:cubicBezTo>
                        <a:pt x="2687895" y="1788320"/>
                        <a:pt x="2914553" y="1561662"/>
                        <a:pt x="2914553" y="1282066"/>
                      </a:cubicBezTo>
                      <a:cubicBezTo>
                        <a:pt x="2914553" y="1002470"/>
                        <a:pt x="2687895" y="775812"/>
                        <a:pt x="2408299" y="775812"/>
                      </a:cubicBezTo>
                      <a:close/>
                      <a:moveTo>
                        <a:pt x="5082919" y="661036"/>
                      </a:moveTo>
                      <a:cubicBezTo>
                        <a:pt x="5425904" y="661036"/>
                        <a:pt x="5703949" y="939081"/>
                        <a:pt x="5703949" y="1282066"/>
                      </a:cubicBezTo>
                      <a:cubicBezTo>
                        <a:pt x="5703949" y="1625051"/>
                        <a:pt x="5425904" y="1903096"/>
                        <a:pt x="5082919" y="1903096"/>
                      </a:cubicBezTo>
                      <a:cubicBezTo>
                        <a:pt x="4739934" y="1903096"/>
                        <a:pt x="4461889" y="1625051"/>
                        <a:pt x="4461889" y="1282066"/>
                      </a:cubicBezTo>
                      <a:cubicBezTo>
                        <a:pt x="4461889" y="939081"/>
                        <a:pt x="4739934" y="661036"/>
                        <a:pt x="5082919" y="661036"/>
                      </a:cubicBezTo>
                      <a:close/>
                      <a:moveTo>
                        <a:pt x="2408299" y="661036"/>
                      </a:moveTo>
                      <a:cubicBezTo>
                        <a:pt x="2751284" y="661036"/>
                        <a:pt x="3029329" y="939081"/>
                        <a:pt x="3029329" y="1282066"/>
                      </a:cubicBezTo>
                      <a:cubicBezTo>
                        <a:pt x="3029329" y="1625051"/>
                        <a:pt x="2751284" y="1903096"/>
                        <a:pt x="2408299" y="1903096"/>
                      </a:cubicBezTo>
                      <a:cubicBezTo>
                        <a:pt x="2065314" y="1903096"/>
                        <a:pt x="1787269" y="1625051"/>
                        <a:pt x="1787269" y="1282066"/>
                      </a:cubicBezTo>
                      <a:cubicBezTo>
                        <a:pt x="1787269" y="939081"/>
                        <a:pt x="2065314" y="661036"/>
                        <a:pt x="2408299" y="661036"/>
                      </a:cubicBezTo>
                      <a:close/>
                      <a:moveTo>
                        <a:pt x="1164182" y="126434"/>
                      </a:moveTo>
                      <a:cubicBezTo>
                        <a:pt x="1092372" y="126434"/>
                        <a:pt x="1034158" y="184647"/>
                        <a:pt x="1034158" y="256457"/>
                      </a:cubicBezTo>
                      <a:lnTo>
                        <a:pt x="1034158" y="1603376"/>
                      </a:lnTo>
                      <a:lnTo>
                        <a:pt x="879743" y="1603376"/>
                      </a:lnTo>
                      <a:lnTo>
                        <a:pt x="478976" y="1603376"/>
                      </a:lnTo>
                      <a:lnTo>
                        <a:pt x="478976" y="1286475"/>
                      </a:lnTo>
                      <a:lnTo>
                        <a:pt x="89830" y="1286475"/>
                      </a:lnTo>
                      <a:lnTo>
                        <a:pt x="89830" y="2046729"/>
                      </a:lnTo>
                      <a:lnTo>
                        <a:pt x="478976" y="2046729"/>
                      </a:lnTo>
                      <a:lnTo>
                        <a:pt x="478976" y="1724026"/>
                      </a:lnTo>
                      <a:lnTo>
                        <a:pt x="879743" y="1724026"/>
                      </a:lnTo>
                      <a:lnTo>
                        <a:pt x="1034158" y="1724026"/>
                      </a:lnTo>
                      <a:lnTo>
                        <a:pt x="1034158" y="4058369"/>
                      </a:lnTo>
                      <a:cubicBezTo>
                        <a:pt x="1034158" y="4130179"/>
                        <a:pt x="1092372" y="4188392"/>
                        <a:pt x="1164182" y="4188392"/>
                      </a:cubicBezTo>
                      <a:lnTo>
                        <a:pt x="6481755" y="4188392"/>
                      </a:lnTo>
                      <a:cubicBezTo>
                        <a:pt x="6553565" y="4188392"/>
                        <a:pt x="6611778" y="4130179"/>
                        <a:pt x="6611778" y="4058369"/>
                      </a:cubicBezTo>
                      <a:lnTo>
                        <a:pt x="6611778" y="1724026"/>
                      </a:lnTo>
                      <a:lnTo>
                        <a:pt x="6766193" y="1724026"/>
                      </a:lnTo>
                      <a:lnTo>
                        <a:pt x="7166960" y="1724026"/>
                      </a:lnTo>
                      <a:lnTo>
                        <a:pt x="7166960" y="2046729"/>
                      </a:lnTo>
                      <a:lnTo>
                        <a:pt x="7556106" y="2046729"/>
                      </a:lnTo>
                      <a:lnTo>
                        <a:pt x="7556106" y="1286475"/>
                      </a:lnTo>
                      <a:lnTo>
                        <a:pt x="7166960" y="1286475"/>
                      </a:lnTo>
                      <a:lnTo>
                        <a:pt x="7166960" y="1603376"/>
                      </a:lnTo>
                      <a:lnTo>
                        <a:pt x="6766193" y="1603376"/>
                      </a:lnTo>
                      <a:lnTo>
                        <a:pt x="6611778" y="1603376"/>
                      </a:lnTo>
                      <a:lnTo>
                        <a:pt x="6611778" y="256457"/>
                      </a:lnTo>
                      <a:cubicBezTo>
                        <a:pt x="6611778" y="184647"/>
                        <a:pt x="6553565" y="126434"/>
                        <a:pt x="6481755" y="126434"/>
                      </a:cubicBezTo>
                      <a:close/>
                      <a:moveTo>
                        <a:pt x="1011518" y="0"/>
                      </a:moveTo>
                      <a:lnTo>
                        <a:pt x="6634418" y="0"/>
                      </a:lnTo>
                      <a:cubicBezTo>
                        <a:pt x="6707195" y="0"/>
                        <a:pt x="6766193" y="58999"/>
                        <a:pt x="6766193" y="131775"/>
                      </a:cubicBezTo>
                      <a:lnTo>
                        <a:pt x="6766193" y="1485987"/>
                      </a:lnTo>
                      <a:lnTo>
                        <a:pt x="7077129" y="1485987"/>
                      </a:lnTo>
                      <a:lnTo>
                        <a:pt x="7077129" y="1193887"/>
                      </a:lnTo>
                      <a:lnTo>
                        <a:pt x="7645936" y="1193887"/>
                      </a:lnTo>
                      <a:lnTo>
                        <a:pt x="7645936" y="2139317"/>
                      </a:lnTo>
                      <a:lnTo>
                        <a:pt x="7077129" y="2139317"/>
                      </a:lnTo>
                      <a:lnTo>
                        <a:pt x="7077129" y="1840719"/>
                      </a:lnTo>
                      <a:lnTo>
                        <a:pt x="6766193" y="1840719"/>
                      </a:lnTo>
                      <a:lnTo>
                        <a:pt x="6766193" y="4183050"/>
                      </a:lnTo>
                      <a:cubicBezTo>
                        <a:pt x="6766193" y="4255827"/>
                        <a:pt x="6707195" y="4314825"/>
                        <a:pt x="6634418" y="4314825"/>
                      </a:cubicBezTo>
                      <a:lnTo>
                        <a:pt x="1011518" y="4314825"/>
                      </a:lnTo>
                      <a:cubicBezTo>
                        <a:pt x="938741" y="4314825"/>
                        <a:pt x="879743" y="4255827"/>
                        <a:pt x="879743" y="4183050"/>
                      </a:cubicBezTo>
                      <a:lnTo>
                        <a:pt x="879743" y="1840719"/>
                      </a:lnTo>
                      <a:lnTo>
                        <a:pt x="568807" y="1840719"/>
                      </a:lnTo>
                      <a:lnTo>
                        <a:pt x="568807" y="2139317"/>
                      </a:lnTo>
                      <a:lnTo>
                        <a:pt x="0" y="2139317"/>
                      </a:lnTo>
                      <a:lnTo>
                        <a:pt x="0" y="1193887"/>
                      </a:lnTo>
                      <a:lnTo>
                        <a:pt x="568807" y="1193887"/>
                      </a:lnTo>
                      <a:lnTo>
                        <a:pt x="568807" y="1485987"/>
                      </a:lnTo>
                      <a:lnTo>
                        <a:pt x="879743" y="1485987"/>
                      </a:lnTo>
                      <a:lnTo>
                        <a:pt x="879743" y="131775"/>
                      </a:lnTo>
                      <a:cubicBezTo>
                        <a:pt x="879743" y="58999"/>
                        <a:pt x="938741" y="0"/>
                        <a:pt x="1011518" y="0"/>
                      </a:cubicBezTo>
                      <a:close/>
                    </a:path>
                  </a:pathLst>
                </a:custGeom>
                <a:solidFill>
                  <a:srgbClr val="0078D7"/>
                </a:solidFill>
                <a:ln w="3175" cap="flat" cmpd="sng" algn="ctr">
                  <a:solidFill>
                    <a:srgbClr val="0078D7"/>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382" name="Straight Connector 381"/>
                <p:cNvCxnSpPr/>
                <p:nvPr/>
              </p:nvCxnSpPr>
              <p:spPr>
                <a:xfrm flipH="1">
                  <a:off x="10486805" y="3605293"/>
                  <a:ext cx="308472" cy="0"/>
                </a:xfrm>
                <a:prstGeom prst="line">
                  <a:avLst/>
                </a:prstGeom>
                <a:noFill/>
                <a:ln w="9525" cap="flat" cmpd="sng" algn="ctr">
                  <a:solidFill>
                    <a:srgbClr val="FFFFFF">
                      <a:lumMod val="65000"/>
                    </a:srgbClr>
                  </a:solidFill>
                  <a:prstDash val="solid"/>
                  <a:headEnd type="none" w="med" len="med"/>
                  <a:tailEnd type="none" w="med" len="med"/>
                </a:ln>
                <a:effectLst/>
              </p:spPr>
            </p:cxnSp>
          </p:grpSp>
        </p:grpSp>
      </p:grpSp>
      <p:grpSp>
        <p:nvGrpSpPr>
          <p:cNvPr id="391" name="Group 390"/>
          <p:cNvGrpSpPr/>
          <p:nvPr/>
        </p:nvGrpSpPr>
        <p:grpSpPr>
          <a:xfrm>
            <a:off x="7185375" y="1277604"/>
            <a:ext cx="2517255" cy="4461764"/>
            <a:chOff x="7329456" y="1657048"/>
            <a:chExt cx="2567731" cy="4551232"/>
          </a:xfrm>
        </p:grpSpPr>
        <p:sp>
          <p:nvSpPr>
            <p:cNvPr id="392" name="Rectangle 391"/>
            <p:cNvSpPr/>
            <p:nvPr/>
          </p:nvSpPr>
          <p:spPr bwMode="auto">
            <a:xfrm>
              <a:off x="7759316" y="1657048"/>
              <a:ext cx="1737360" cy="2734231"/>
            </a:xfrm>
            <a:prstGeom prst="rect">
              <a:avLst/>
            </a:prstGeom>
            <a:solidFill>
              <a:srgbClr val="0078D7"/>
            </a:solidFill>
            <a:ln w="3175">
              <a:noFill/>
            </a:ln>
            <a:effectLst/>
          </p:spPr>
          <p:txBody>
            <a:bodyPr spcFirstLastPara="0" vert="horz" wrap="square" lIns="17922" tIns="89642" rIns="17922" bIns="89604" numCol="1" spcCol="1270" anchor="t" anchorCtr="0">
              <a:noAutofit/>
            </a:bodyPr>
            <a:lstStyle/>
            <a:p>
              <a:pPr marL="0" marR="0" lvl="0" indent="0" algn="ctr" defTabSz="710729" rtl="0" eaLnBrk="1" fontAlgn="auto" latinLnBrk="0" hangingPunct="1">
                <a:lnSpc>
                  <a:spcPct val="100000"/>
                </a:lnSpc>
                <a:spcBef>
                  <a:spcPct val="0"/>
                </a:spcBef>
                <a:spcAft>
                  <a:spcPct val="35000"/>
                </a:spcAft>
                <a:buClrTx/>
                <a:buSzTx/>
                <a:buFontTx/>
                <a:buNone/>
                <a:tabLst/>
                <a:defRPr/>
              </a:pPr>
              <a:r>
                <a:rPr kumimoji="0" lang="en-US" sz="1372"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Intelligence</a:t>
              </a:r>
            </a:p>
          </p:txBody>
        </p:sp>
        <p:sp>
          <p:nvSpPr>
            <p:cNvPr id="393" name="Rectangle 392"/>
            <p:cNvSpPr/>
            <p:nvPr/>
          </p:nvSpPr>
          <p:spPr bwMode="auto">
            <a:xfrm>
              <a:off x="7759316" y="4491484"/>
              <a:ext cx="1737360" cy="1352961"/>
            </a:xfrm>
            <a:prstGeom prst="rect">
              <a:avLst/>
            </a:prstGeom>
            <a:solidFill>
              <a:srgbClr val="0078D7"/>
            </a:solidFill>
            <a:ln w="3175">
              <a:noFill/>
            </a:ln>
            <a:effectLst/>
          </p:spPr>
          <p:txBody>
            <a:bodyPr spcFirstLastPara="0" vert="horz" wrap="square" lIns="17922" tIns="89642" rIns="17922" bIns="89604" numCol="1" spcCol="1270" anchor="t" anchorCtr="0">
              <a:noAutofit/>
            </a:bodyPr>
            <a:lstStyle/>
            <a:p>
              <a:pPr marL="0" marR="0" lvl="0" indent="0" algn="ctr" defTabSz="710729" rtl="0" eaLnBrk="1" fontAlgn="auto" latinLnBrk="0" hangingPunct="1">
                <a:lnSpc>
                  <a:spcPct val="100000"/>
                </a:lnSpc>
                <a:spcBef>
                  <a:spcPct val="0"/>
                </a:spcBef>
                <a:spcAft>
                  <a:spcPct val="35000"/>
                </a:spcAft>
                <a:buClrTx/>
                <a:buSzTx/>
                <a:buFontTx/>
                <a:buNone/>
                <a:tabLst/>
                <a:defRPr/>
              </a:pPr>
              <a:r>
                <a:rPr kumimoji="0" lang="en-US" sz="1372"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Dashboards &amp; Visualizations</a:t>
              </a:r>
            </a:p>
          </p:txBody>
        </p:sp>
        <p:sp>
          <p:nvSpPr>
            <p:cNvPr id="394" name="Rectangle 393"/>
            <p:cNvSpPr/>
            <p:nvPr/>
          </p:nvSpPr>
          <p:spPr>
            <a:xfrm>
              <a:off x="8282077" y="3724639"/>
              <a:ext cx="1268870" cy="261610"/>
            </a:xfrm>
            <a:prstGeom prst="rect">
              <a:avLst/>
            </a:prstGeom>
          </p:spPr>
          <p:txBody>
            <a:bodyPr wrap="square">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078" b="0" i="0" u="none" strike="noStrike" kern="0" cap="none" spc="0" normalizeH="0" baseline="0" noProof="0" dirty="0">
                  <a:ln>
                    <a:noFill/>
                  </a:ln>
                  <a:solidFill>
                    <a:srgbClr val="FFFFFF"/>
                  </a:solidFill>
                  <a:effectLst/>
                  <a:uLnTx/>
                  <a:uFillTx/>
                  <a:latin typeface="Segoe UI"/>
                  <a:ea typeface="+mn-ea"/>
                  <a:cs typeface="Segoe UI Semilight" panose="020B0402040204020203" pitchFamily="34" charset="0"/>
                </a:rPr>
                <a:t>Cortana</a:t>
              </a:r>
            </a:p>
          </p:txBody>
        </p:sp>
        <p:grpSp>
          <p:nvGrpSpPr>
            <p:cNvPr id="395" name="Group 394"/>
            <p:cNvGrpSpPr/>
            <p:nvPr/>
          </p:nvGrpSpPr>
          <p:grpSpPr>
            <a:xfrm>
              <a:off x="7886100" y="3695712"/>
              <a:ext cx="315759" cy="315759"/>
              <a:chOff x="3236100" y="589298"/>
              <a:chExt cx="5641200" cy="5641200"/>
            </a:xfrm>
          </p:grpSpPr>
          <p:sp>
            <p:nvSpPr>
              <p:cNvPr id="414" name="Freeform 413"/>
              <p:cNvSpPr/>
              <p:nvPr/>
            </p:nvSpPr>
            <p:spPr bwMode="auto">
              <a:xfrm>
                <a:off x="3236100" y="589298"/>
                <a:ext cx="5641200" cy="5641200"/>
              </a:xfrm>
              <a:custGeom>
                <a:avLst/>
                <a:gdLst>
                  <a:gd name="connsiteX0" fmla="*/ 2820600 w 5641200"/>
                  <a:gd name="connsiteY0" fmla="*/ 378999 h 5641200"/>
                  <a:gd name="connsiteX1" fmla="*/ 378999 w 5641200"/>
                  <a:gd name="connsiteY1" fmla="*/ 2820600 h 5641200"/>
                  <a:gd name="connsiteX2" fmla="*/ 2820600 w 5641200"/>
                  <a:gd name="connsiteY2" fmla="*/ 5262201 h 5641200"/>
                  <a:gd name="connsiteX3" fmla="*/ 5262201 w 5641200"/>
                  <a:gd name="connsiteY3" fmla="*/ 2820600 h 5641200"/>
                  <a:gd name="connsiteX4" fmla="*/ 2820600 w 5641200"/>
                  <a:gd name="connsiteY4" fmla="*/ 378999 h 5641200"/>
                  <a:gd name="connsiteX5" fmla="*/ 2820600 w 5641200"/>
                  <a:gd name="connsiteY5" fmla="*/ 0 h 5641200"/>
                  <a:gd name="connsiteX6" fmla="*/ 5641200 w 5641200"/>
                  <a:gd name="connsiteY6" fmla="*/ 2820600 h 5641200"/>
                  <a:gd name="connsiteX7" fmla="*/ 2820600 w 5641200"/>
                  <a:gd name="connsiteY7" fmla="*/ 5641200 h 5641200"/>
                  <a:gd name="connsiteX8" fmla="*/ 0 w 5641200"/>
                  <a:gd name="connsiteY8" fmla="*/ 2820600 h 5641200"/>
                  <a:gd name="connsiteX9" fmla="*/ 2820600 w 5641200"/>
                  <a:gd name="connsiteY9" fmla="*/ 0 h 564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41200" h="5641200">
                    <a:moveTo>
                      <a:pt x="2820600" y="378999"/>
                    </a:moveTo>
                    <a:cubicBezTo>
                      <a:pt x="1472141" y="378999"/>
                      <a:pt x="378999" y="1472141"/>
                      <a:pt x="378999" y="2820600"/>
                    </a:cubicBezTo>
                    <a:cubicBezTo>
                      <a:pt x="378999" y="4169059"/>
                      <a:pt x="1472141" y="5262201"/>
                      <a:pt x="2820600" y="5262201"/>
                    </a:cubicBezTo>
                    <a:cubicBezTo>
                      <a:pt x="4169059" y="5262201"/>
                      <a:pt x="5262201" y="4169059"/>
                      <a:pt x="5262201" y="2820600"/>
                    </a:cubicBezTo>
                    <a:cubicBezTo>
                      <a:pt x="5262201" y="1472141"/>
                      <a:pt x="4169059" y="378999"/>
                      <a:pt x="2820600" y="378999"/>
                    </a:cubicBezTo>
                    <a:close/>
                    <a:moveTo>
                      <a:pt x="2820600" y="0"/>
                    </a:moveTo>
                    <a:cubicBezTo>
                      <a:pt x="4378374" y="0"/>
                      <a:pt x="5641200" y="1262826"/>
                      <a:pt x="5641200" y="2820600"/>
                    </a:cubicBezTo>
                    <a:cubicBezTo>
                      <a:pt x="5641200" y="4378374"/>
                      <a:pt x="4378374" y="5641200"/>
                      <a:pt x="2820600" y="5641200"/>
                    </a:cubicBezTo>
                    <a:cubicBezTo>
                      <a:pt x="1262826" y="5641200"/>
                      <a:pt x="0" y="4378374"/>
                      <a:pt x="0" y="2820600"/>
                    </a:cubicBezTo>
                    <a:cubicBezTo>
                      <a:pt x="0" y="1262826"/>
                      <a:pt x="1262826" y="0"/>
                      <a:pt x="2820600"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352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415" name="Freeform 414"/>
              <p:cNvSpPr/>
              <p:nvPr/>
            </p:nvSpPr>
            <p:spPr bwMode="auto">
              <a:xfrm>
                <a:off x="3615099" y="968297"/>
                <a:ext cx="4883202" cy="4883202"/>
              </a:xfrm>
              <a:custGeom>
                <a:avLst/>
                <a:gdLst>
                  <a:gd name="connsiteX0" fmla="*/ 2441601 w 4883202"/>
                  <a:gd name="connsiteY0" fmla="*/ 535401 h 4883202"/>
                  <a:gd name="connsiteX1" fmla="*/ 535401 w 4883202"/>
                  <a:gd name="connsiteY1" fmla="*/ 2441601 h 4883202"/>
                  <a:gd name="connsiteX2" fmla="*/ 2441601 w 4883202"/>
                  <a:gd name="connsiteY2" fmla="*/ 4347801 h 4883202"/>
                  <a:gd name="connsiteX3" fmla="*/ 4347801 w 4883202"/>
                  <a:gd name="connsiteY3" fmla="*/ 2441601 h 4883202"/>
                  <a:gd name="connsiteX4" fmla="*/ 2441601 w 4883202"/>
                  <a:gd name="connsiteY4" fmla="*/ 535401 h 4883202"/>
                  <a:gd name="connsiteX5" fmla="*/ 2441601 w 4883202"/>
                  <a:gd name="connsiteY5" fmla="*/ 0 h 4883202"/>
                  <a:gd name="connsiteX6" fmla="*/ 4883202 w 4883202"/>
                  <a:gd name="connsiteY6" fmla="*/ 2441601 h 4883202"/>
                  <a:gd name="connsiteX7" fmla="*/ 2441601 w 4883202"/>
                  <a:gd name="connsiteY7" fmla="*/ 4883202 h 4883202"/>
                  <a:gd name="connsiteX8" fmla="*/ 0 w 4883202"/>
                  <a:gd name="connsiteY8" fmla="*/ 2441601 h 4883202"/>
                  <a:gd name="connsiteX9" fmla="*/ 2441601 w 4883202"/>
                  <a:gd name="connsiteY9" fmla="*/ 0 h 4883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3202" h="4883202">
                    <a:moveTo>
                      <a:pt x="2441601" y="535401"/>
                    </a:moveTo>
                    <a:cubicBezTo>
                      <a:pt x="1388836" y="535401"/>
                      <a:pt x="535401" y="1388836"/>
                      <a:pt x="535401" y="2441601"/>
                    </a:cubicBezTo>
                    <a:cubicBezTo>
                      <a:pt x="535401" y="3494366"/>
                      <a:pt x="1388836" y="4347801"/>
                      <a:pt x="2441601" y="4347801"/>
                    </a:cubicBezTo>
                    <a:cubicBezTo>
                      <a:pt x="3494366" y="4347801"/>
                      <a:pt x="4347801" y="3494366"/>
                      <a:pt x="4347801" y="2441601"/>
                    </a:cubicBezTo>
                    <a:cubicBezTo>
                      <a:pt x="4347801" y="1388836"/>
                      <a:pt x="3494366" y="535401"/>
                      <a:pt x="2441601" y="535401"/>
                    </a:cubicBezTo>
                    <a:close/>
                    <a:moveTo>
                      <a:pt x="2441601" y="0"/>
                    </a:moveTo>
                    <a:cubicBezTo>
                      <a:pt x="3790060" y="0"/>
                      <a:pt x="4883202" y="1093142"/>
                      <a:pt x="4883202" y="2441601"/>
                    </a:cubicBezTo>
                    <a:cubicBezTo>
                      <a:pt x="4883202" y="3790060"/>
                      <a:pt x="3790060" y="4883202"/>
                      <a:pt x="2441601" y="4883202"/>
                    </a:cubicBezTo>
                    <a:cubicBezTo>
                      <a:pt x="1093142" y="4883202"/>
                      <a:pt x="0" y="3790060"/>
                      <a:pt x="0" y="2441601"/>
                    </a:cubicBezTo>
                    <a:cubicBezTo>
                      <a:pt x="0" y="1093142"/>
                      <a:pt x="1093142" y="0"/>
                      <a:pt x="2441601" y="0"/>
                    </a:cubicBezTo>
                    <a:close/>
                  </a:path>
                </a:pathLst>
              </a:custGeom>
              <a:solidFill>
                <a:srgbClr val="FFFFFF">
                  <a:lumMod val="85000"/>
                </a:srgbClr>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352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cxnSp>
          <p:nvCxnSpPr>
            <p:cNvPr id="396" name="Straight Connector 395"/>
            <p:cNvCxnSpPr/>
            <p:nvPr/>
          </p:nvCxnSpPr>
          <p:spPr>
            <a:xfrm>
              <a:off x="7329456" y="6118143"/>
              <a:ext cx="2377440" cy="0"/>
            </a:xfrm>
            <a:prstGeom prst="line">
              <a:avLst/>
            </a:prstGeom>
            <a:solidFill>
              <a:srgbClr val="FFFFFF">
                <a:lumMod val="85000"/>
              </a:srgbClr>
            </a:solidFill>
            <a:ln w="28575" cap="flat" cmpd="sng" algn="ctr">
              <a:solidFill>
                <a:srgbClr val="002050"/>
              </a:solidFill>
              <a:prstDash val="solid"/>
              <a:headEnd type="none"/>
              <a:tailEnd type="none"/>
            </a:ln>
            <a:effectLst/>
          </p:spPr>
        </p:cxnSp>
        <p:grpSp>
          <p:nvGrpSpPr>
            <p:cNvPr id="397" name="Group 396"/>
            <p:cNvGrpSpPr/>
            <p:nvPr/>
          </p:nvGrpSpPr>
          <p:grpSpPr>
            <a:xfrm rot="13500000">
              <a:off x="9515255" y="6028138"/>
              <a:ext cx="181498" cy="178786"/>
              <a:chOff x="402446" y="5872915"/>
              <a:chExt cx="292608" cy="288235"/>
            </a:xfrm>
            <a:solidFill>
              <a:srgbClr val="FFFFFF">
                <a:lumMod val="85000"/>
              </a:srgbClr>
            </a:solidFill>
          </p:grpSpPr>
          <p:cxnSp>
            <p:nvCxnSpPr>
              <p:cNvPr id="412" name="Straight Connector 411"/>
              <p:cNvCxnSpPr/>
              <p:nvPr/>
            </p:nvCxnSpPr>
            <p:spPr>
              <a:xfrm>
                <a:off x="412598" y="5872915"/>
                <a:ext cx="0" cy="288235"/>
              </a:xfrm>
              <a:prstGeom prst="line">
                <a:avLst/>
              </a:prstGeom>
              <a:grpFill/>
              <a:ln w="28575" cap="flat" cmpd="sng" algn="ctr">
                <a:solidFill>
                  <a:srgbClr val="002050"/>
                </a:solidFill>
                <a:prstDash val="solid"/>
                <a:headEnd type="none"/>
                <a:tailEnd type="none"/>
              </a:ln>
              <a:effectLst/>
            </p:spPr>
          </p:cxnSp>
          <p:cxnSp>
            <p:nvCxnSpPr>
              <p:cNvPr id="413" name="Straight Connector 412"/>
              <p:cNvCxnSpPr/>
              <p:nvPr/>
            </p:nvCxnSpPr>
            <p:spPr>
              <a:xfrm>
                <a:off x="402446" y="6148978"/>
                <a:ext cx="292608" cy="0"/>
              </a:xfrm>
              <a:prstGeom prst="line">
                <a:avLst/>
              </a:prstGeom>
              <a:grpFill/>
              <a:ln w="28575" cap="flat" cmpd="sng" algn="ctr">
                <a:solidFill>
                  <a:srgbClr val="002050"/>
                </a:solidFill>
                <a:prstDash val="solid"/>
                <a:headEnd type="none"/>
                <a:tailEnd type="none"/>
              </a:ln>
              <a:effectLst/>
            </p:spPr>
          </p:cxnSp>
        </p:grpSp>
        <p:cxnSp>
          <p:nvCxnSpPr>
            <p:cNvPr id="398" name="Straight Connector 397"/>
            <p:cNvCxnSpPr/>
            <p:nvPr/>
          </p:nvCxnSpPr>
          <p:spPr>
            <a:xfrm flipH="1">
              <a:off x="9588715" y="3765778"/>
              <a:ext cx="308472" cy="0"/>
            </a:xfrm>
            <a:prstGeom prst="line">
              <a:avLst/>
            </a:prstGeom>
            <a:noFill/>
            <a:ln w="12700" cap="flat" cmpd="sng" algn="ctr">
              <a:solidFill>
                <a:srgbClr val="0078D7"/>
              </a:solidFill>
              <a:prstDash val="solid"/>
              <a:headEnd type="none"/>
              <a:tailEnd type="none"/>
            </a:ln>
            <a:effectLst/>
          </p:spPr>
        </p:cxnSp>
        <p:sp>
          <p:nvSpPr>
            <p:cNvPr id="399" name="Rectangle 398"/>
            <p:cNvSpPr/>
            <p:nvPr/>
          </p:nvSpPr>
          <p:spPr>
            <a:xfrm>
              <a:off x="8282077" y="3055939"/>
              <a:ext cx="1268870" cy="430887"/>
            </a:xfrm>
            <a:prstGeom prst="rect">
              <a:avLst/>
            </a:prstGeom>
          </p:spPr>
          <p:txBody>
            <a:bodyPr wrap="square" anchor="ctr">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078" b="0" i="0" u="none" strike="noStrike" kern="0" cap="none" spc="0" normalizeH="0" baseline="0" noProof="0" dirty="0">
                  <a:ln>
                    <a:noFill/>
                  </a:ln>
                  <a:solidFill>
                    <a:srgbClr val="FFFFFF"/>
                  </a:solidFill>
                  <a:effectLst/>
                  <a:uLnTx/>
                  <a:uFillTx/>
                  <a:latin typeface="Segoe UI"/>
                  <a:ea typeface="+mn-ea"/>
                  <a:cs typeface="Segoe UI Semilight" panose="020B0402040204020203" pitchFamily="34" charset="0"/>
                </a:rPr>
                <a:t>Bot </a:t>
              </a:r>
              <a:br>
                <a:rPr kumimoji="0" lang="en-US" sz="1078" b="0" i="0" u="none" strike="noStrike" kern="0" cap="none" spc="0" normalizeH="0" baseline="0" noProof="0" dirty="0">
                  <a:ln>
                    <a:noFill/>
                  </a:ln>
                  <a:solidFill>
                    <a:srgbClr val="FFFFFF"/>
                  </a:solidFill>
                  <a:effectLst/>
                  <a:uLnTx/>
                  <a:uFillTx/>
                  <a:latin typeface="Segoe UI"/>
                  <a:ea typeface="+mn-ea"/>
                  <a:cs typeface="Segoe UI Semilight" panose="020B0402040204020203" pitchFamily="34" charset="0"/>
                </a:rPr>
              </a:br>
              <a:r>
                <a:rPr kumimoji="0" lang="en-US" sz="1078" b="0" i="0" u="none" strike="noStrike" kern="0" cap="none" spc="0" normalizeH="0" baseline="0" noProof="0" dirty="0">
                  <a:ln>
                    <a:noFill/>
                  </a:ln>
                  <a:solidFill>
                    <a:srgbClr val="FFFFFF"/>
                  </a:solidFill>
                  <a:effectLst/>
                  <a:uLnTx/>
                  <a:uFillTx/>
                  <a:latin typeface="Segoe UI"/>
                  <a:ea typeface="+mn-ea"/>
                  <a:cs typeface="Segoe UI Semilight" panose="020B0402040204020203" pitchFamily="34" charset="0"/>
                </a:rPr>
                <a:t>Framework</a:t>
              </a:r>
            </a:p>
          </p:txBody>
        </p:sp>
        <p:sp>
          <p:nvSpPr>
            <p:cNvPr id="400" name="Rectangle 399"/>
            <p:cNvSpPr/>
            <p:nvPr/>
          </p:nvSpPr>
          <p:spPr>
            <a:xfrm>
              <a:off x="8282077" y="2443589"/>
              <a:ext cx="1268870" cy="430887"/>
            </a:xfrm>
            <a:prstGeom prst="rect">
              <a:avLst/>
            </a:prstGeom>
          </p:spPr>
          <p:txBody>
            <a:bodyPr wrap="square">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078" b="0" i="0" u="none" strike="noStrike" kern="0" cap="none" spc="0" normalizeH="0" baseline="0" noProof="0" dirty="0">
                  <a:ln>
                    <a:noFill/>
                  </a:ln>
                  <a:solidFill>
                    <a:srgbClr val="FFFFFF"/>
                  </a:solidFill>
                  <a:effectLst/>
                  <a:uLnTx/>
                  <a:uFillTx/>
                  <a:latin typeface="Segoe UI"/>
                  <a:ea typeface="+mn-ea"/>
                  <a:cs typeface="Segoe UI Semilight" panose="020B0402040204020203" pitchFamily="34" charset="0"/>
                </a:rPr>
                <a:t>Cognitive Services</a:t>
              </a:r>
            </a:p>
          </p:txBody>
        </p:sp>
        <p:grpSp>
          <p:nvGrpSpPr>
            <p:cNvPr id="401" name="Group 400"/>
            <p:cNvGrpSpPr/>
            <p:nvPr/>
          </p:nvGrpSpPr>
          <p:grpSpPr>
            <a:xfrm>
              <a:off x="7830264" y="2521994"/>
              <a:ext cx="427431" cy="274077"/>
              <a:chOff x="7822816" y="2717080"/>
              <a:chExt cx="427431" cy="274077"/>
            </a:xfrm>
          </p:grpSpPr>
          <p:sp>
            <p:nvSpPr>
              <p:cNvPr id="410" name="Freeform 409"/>
              <p:cNvSpPr>
                <a:spLocks/>
              </p:cNvSpPr>
              <p:nvPr/>
            </p:nvSpPr>
            <p:spPr bwMode="auto">
              <a:xfrm flipH="1">
                <a:off x="7822816" y="2717080"/>
                <a:ext cx="427431" cy="274077"/>
              </a:xfrm>
              <a:custGeom>
                <a:avLst/>
                <a:gdLst>
                  <a:gd name="connsiteX0" fmla="*/ 1918425 w 3835400"/>
                  <a:gd name="connsiteY0" fmla="*/ 122238 h 2295525"/>
                  <a:gd name="connsiteX1" fmla="*/ 1304995 w 3835400"/>
                  <a:gd name="connsiteY1" fmla="*/ 621307 h 2295525"/>
                  <a:gd name="connsiteX2" fmla="*/ 1292848 w 3835400"/>
                  <a:gd name="connsiteY2" fmla="*/ 752160 h 2295525"/>
                  <a:gd name="connsiteX3" fmla="*/ 1226039 w 3835400"/>
                  <a:gd name="connsiteY3" fmla="*/ 806936 h 2295525"/>
                  <a:gd name="connsiteX4" fmla="*/ 1168340 w 3835400"/>
                  <a:gd name="connsiteY4" fmla="*/ 800850 h 2295525"/>
                  <a:gd name="connsiteX5" fmla="*/ 800889 w 3835400"/>
                  <a:gd name="connsiteY5" fmla="*/ 953005 h 2295525"/>
                  <a:gd name="connsiteX6" fmla="*/ 758374 w 3835400"/>
                  <a:gd name="connsiteY6" fmla="*/ 1004737 h 2295525"/>
                  <a:gd name="connsiteX7" fmla="*/ 706749 w 3835400"/>
                  <a:gd name="connsiteY7" fmla="*/ 1026039 h 2295525"/>
                  <a:gd name="connsiteX8" fmla="*/ 694602 w 3835400"/>
                  <a:gd name="connsiteY8" fmla="*/ 1026039 h 2295525"/>
                  <a:gd name="connsiteX9" fmla="*/ 120650 w 3835400"/>
                  <a:gd name="connsiteY9" fmla="*/ 1598142 h 2295525"/>
                  <a:gd name="connsiteX10" fmla="*/ 636903 w 3835400"/>
                  <a:gd name="connsiteY10" fmla="*/ 2170245 h 2295525"/>
                  <a:gd name="connsiteX11" fmla="*/ 679418 w 3835400"/>
                  <a:gd name="connsiteY11" fmla="*/ 2173288 h 2295525"/>
                  <a:gd name="connsiteX12" fmla="*/ 682455 w 3835400"/>
                  <a:gd name="connsiteY12" fmla="*/ 2173288 h 2295525"/>
                  <a:gd name="connsiteX13" fmla="*/ 688528 w 3835400"/>
                  <a:gd name="connsiteY13" fmla="*/ 2173288 h 2295525"/>
                  <a:gd name="connsiteX14" fmla="*/ 3151358 w 3835400"/>
                  <a:gd name="connsiteY14" fmla="*/ 2173288 h 2295525"/>
                  <a:gd name="connsiteX15" fmla="*/ 3160469 w 3835400"/>
                  <a:gd name="connsiteY15" fmla="*/ 2173288 h 2295525"/>
                  <a:gd name="connsiteX16" fmla="*/ 3169579 w 3835400"/>
                  <a:gd name="connsiteY16" fmla="*/ 2173288 h 2295525"/>
                  <a:gd name="connsiteX17" fmla="*/ 3193873 w 3835400"/>
                  <a:gd name="connsiteY17" fmla="*/ 2173288 h 2295525"/>
                  <a:gd name="connsiteX18" fmla="*/ 3713163 w 3835400"/>
                  <a:gd name="connsiteY18" fmla="*/ 1655961 h 2295525"/>
                  <a:gd name="connsiteX19" fmla="*/ 3488441 w 3835400"/>
                  <a:gd name="connsiteY19" fmla="*/ 1226884 h 2295525"/>
                  <a:gd name="connsiteX20" fmla="*/ 3442890 w 3835400"/>
                  <a:gd name="connsiteY20" fmla="*/ 1202539 h 2295525"/>
                  <a:gd name="connsiteX21" fmla="*/ 3409485 w 3835400"/>
                  <a:gd name="connsiteY21" fmla="*/ 1144720 h 2295525"/>
                  <a:gd name="connsiteX22" fmla="*/ 3415558 w 3835400"/>
                  <a:gd name="connsiteY22" fmla="*/ 1059513 h 2295525"/>
                  <a:gd name="connsiteX23" fmla="*/ 2789981 w 3835400"/>
                  <a:gd name="connsiteY23" fmla="*/ 435678 h 2295525"/>
                  <a:gd name="connsiteX24" fmla="*/ 2604738 w 3835400"/>
                  <a:gd name="connsiteY24" fmla="*/ 463065 h 2295525"/>
                  <a:gd name="connsiteX25" fmla="*/ 2547039 w 3835400"/>
                  <a:gd name="connsiteY25" fmla="*/ 484367 h 2295525"/>
                  <a:gd name="connsiteX26" fmla="*/ 2471119 w 3835400"/>
                  <a:gd name="connsiteY26" fmla="*/ 456979 h 2295525"/>
                  <a:gd name="connsiteX27" fmla="*/ 2437715 w 3835400"/>
                  <a:gd name="connsiteY27" fmla="*/ 396117 h 2295525"/>
                  <a:gd name="connsiteX28" fmla="*/ 1918425 w 3835400"/>
                  <a:gd name="connsiteY28" fmla="*/ 122238 h 2295525"/>
                  <a:gd name="connsiteX29" fmla="*/ 1919219 w 3835400"/>
                  <a:gd name="connsiteY29" fmla="*/ 0 h 2295525"/>
                  <a:gd name="connsiteX30" fmla="*/ 2541750 w 3835400"/>
                  <a:gd name="connsiteY30" fmla="*/ 331847 h 2295525"/>
                  <a:gd name="connsiteX31" fmla="*/ 2544787 w 3835400"/>
                  <a:gd name="connsiteY31" fmla="*/ 334891 h 2295525"/>
                  <a:gd name="connsiteX32" fmla="*/ 2553897 w 3835400"/>
                  <a:gd name="connsiteY32" fmla="*/ 353158 h 2295525"/>
                  <a:gd name="connsiteX33" fmla="*/ 2563007 w 3835400"/>
                  <a:gd name="connsiteY33" fmla="*/ 350113 h 2295525"/>
                  <a:gd name="connsiteX34" fmla="*/ 2566044 w 3835400"/>
                  <a:gd name="connsiteY34" fmla="*/ 347069 h 2295525"/>
                  <a:gd name="connsiteX35" fmla="*/ 2790762 w 3835400"/>
                  <a:gd name="connsiteY35" fmla="*/ 313580 h 2295525"/>
                  <a:gd name="connsiteX36" fmla="*/ 3537800 w 3835400"/>
                  <a:gd name="connsiteY36" fmla="*/ 1062518 h 2295525"/>
                  <a:gd name="connsiteX37" fmla="*/ 3537800 w 3835400"/>
                  <a:gd name="connsiteY37" fmla="*/ 1065562 h 2295525"/>
                  <a:gd name="connsiteX38" fmla="*/ 3534763 w 3835400"/>
                  <a:gd name="connsiteY38" fmla="*/ 1114274 h 2295525"/>
                  <a:gd name="connsiteX39" fmla="*/ 3546910 w 3835400"/>
                  <a:gd name="connsiteY39" fmla="*/ 1120363 h 2295525"/>
                  <a:gd name="connsiteX40" fmla="*/ 3552983 w 3835400"/>
                  <a:gd name="connsiteY40" fmla="*/ 1123407 h 2295525"/>
                  <a:gd name="connsiteX41" fmla="*/ 3835400 w 3835400"/>
                  <a:gd name="connsiteY41" fmla="*/ 1656188 h 2295525"/>
                  <a:gd name="connsiteX42" fmla="*/ 3194648 w 3835400"/>
                  <a:gd name="connsiteY42" fmla="*/ 2295525 h 2295525"/>
                  <a:gd name="connsiteX43" fmla="*/ 3191612 w 3835400"/>
                  <a:gd name="connsiteY43" fmla="*/ 2295525 h 2295525"/>
                  <a:gd name="connsiteX44" fmla="*/ 3170355 w 3835400"/>
                  <a:gd name="connsiteY44" fmla="*/ 2295525 h 2295525"/>
                  <a:gd name="connsiteX45" fmla="*/ 3161244 w 3835400"/>
                  <a:gd name="connsiteY45" fmla="*/ 2295525 h 2295525"/>
                  <a:gd name="connsiteX46" fmla="*/ 3155171 w 3835400"/>
                  <a:gd name="connsiteY46" fmla="*/ 2295525 h 2295525"/>
                  <a:gd name="connsiteX47" fmla="*/ 686303 w 3835400"/>
                  <a:gd name="connsiteY47" fmla="*/ 2295525 h 2295525"/>
                  <a:gd name="connsiteX48" fmla="*/ 680230 w 3835400"/>
                  <a:gd name="connsiteY48" fmla="*/ 2295525 h 2295525"/>
                  <a:gd name="connsiteX49" fmla="*/ 671119 w 3835400"/>
                  <a:gd name="connsiteY49" fmla="*/ 2295525 h 2295525"/>
                  <a:gd name="connsiteX50" fmla="*/ 628605 w 3835400"/>
                  <a:gd name="connsiteY50" fmla="*/ 2292481 h 2295525"/>
                  <a:gd name="connsiteX51" fmla="*/ 625568 w 3835400"/>
                  <a:gd name="connsiteY51" fmla="*/ 2292481 h 2295525"/>
                  <a:gd name="connsiteX52" fmla="*/ 0 w 3835400"/>
                  <a:gd name="connsiteY52" fmla="*/ 1598343 h 2295525"/>
                  <a:gd name="connsiteX53" fmla="*/ 683266 w 3835400"/>
                  <a:gd name="connsiteY53" fmla="*/ 904206 h 2295525"/>
                  <a:gd name="connsiteX54" fmla="*/ 710597 w 3835400"/>
                  <a:gd name="connsiteY54" fmla="*/ 873761 h 2295525"/>
                  <a:gd name="connsiteX55" fmla="*/ 713634 w 3835400"/>
                  <a:gd name="connsiteY55" fmla="*/ 867672 h 2295525"/>
                  <a:gd name="connsiteX56" fmla="*/ 1172181 w 3835400"/>
                  <a:gd name="connsiteY56" fmla="*/ 678915 h 2295525"/>
                  <a:gd name="connsiteX57" fmla="*/ 1178255 w 3835400"/>
                  <a:gd name="connsiteY57" fmla="*/ 678915 h 2295525"/>
                  <a:gd name="connsiteX58" fmla="*/ 1184328 w 3835400"/>
                  <a:gd name="connsiteY58" fmla="*/ 605848 h 2295525"/>
                  <a:gd name="connsiteX59" fmla="*/ 1187365 w 3835400"/>
                  <a:gd name="connsiteY59" fmla="*/ 599759 h 2295525"/>
                  <a:gd name="connsiteX60" fmla="*/ 1919219 w 3835400"/>
                  <a:gd name="connsiteY60" fmla="*/ 0 h 229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835400" h="2295525">
                    <a:moveTo>
                      <a:pt x="1918425" y="122238"/>
                    </a:moveTo>
                    <a:cubicBezTo>
                      <a:pt x="1623857" y="122238"/>
                      <a:pt x="1365731" y="332212"/>
                      <a:pt x="1304995" y="621307"/>
                    </a:cubicBezTo>
                    <a:cubicBezTo>
                      <a:pt x="1292848" y="752160"/>
                      <a:pt x="1292848" y="752160"/>
                      <a:pt x="1292848" y="752160"/>
                    </a:cubicBezTo>
                    <a:cubicBezTo>
                      <a:pt x="1289811" y="785634"/>
                      <a:pt x="1259443" y="809979"/>
                      <a:pt x="1226039" y="806936"/>
                    </a:cubicBezTo>
                    <a:cubicBezTo>
                      <a:pt x="1168340" y="800850"/>
                      <a:pt x="1168340" y="800850"/>
                      <a:pt x="1168340" y="800850"/>
                    </a:cubicBezTo>
                    <a:cubicBezTo>
                      <a:pt x="1028648" y="800850"/>
                      <a:pt x="898066" y="855625"/>
                      <a:pt x="800889" y="953005"/>
                    </a:cubicBezTo>
                    <a:cubicBezTo>
                      <a:pt x="758374" y="1004737"/>
                      <a:pt x="758374" y="1004737"/>
                      <a:pt x="758374" y="1004737"/>
                    </a:cubicBezTo>
                    <a:cubicBezTo>
                      <a:pt x="746227" y="1019953"/>
                      <a:pt x="728007" y="1026039"/>
                      <a:pt x="706749" y="1026039"/>
                    </a:cubicBezTo>
                    <a:cubicBezTo>
                      <a:pt x="694602" y="1026039"/>
                      <a:pt x="694602" y="1026039"/>
                      <a:pt x="694602" y="1026039"/>
                    </a:cubicBezTo>
                    <a:cubicBezTo>
                      <a:pt x="378777" y="1026039"/>
                      <a:pt x="120650" y="1281660"/>
                      <a:pt x="120650" y="1598142"/>
                    </a:cubicBezTo>
                    <a:cubicBezTo>
                      <a:pt x="120650" y="1893323"/>
                      <a:pt x="342335" y="2139814"/>
                      <a:pt x="636903" y="2170245"/>
                    </a:cubicBezTo>
                    <a:cubicBezTo>
                      <a:pt x="679418" y="2173288"/>
                      <a:pt x="679418" y="2173288"/>
                      <a:pt x="679418" y="2173288"/>
                    </a:cubicBezTo>
                    <a:cubicBezTo>
                      <a:pt x="679418" y="2173288"/>
                      <a:pt x="679418" y="2173288"/>
                      <a:pt x="682455" y="2173288"/>
                    </a:cubicBezTo>
                    <a:lnTo>
                      <a:pt x="688528" y="2173288"/>
                    </a:lnTo>
                    <a:cubicBezTo>
                      <a:pt x="3151358" y="2173288"/>
                      <a:pt x="3151358" y="2173288"/>
                      <a:pt x="3151358" y="2173288"/>
                    </a:cubicBezTo>
                    <a:cubicBezTo>
                      <a:pt x="3160469" y="2173288"/>
                      <a:pt x="3160469" y="2173288"/>
                      <a:pt x="3160469" y="2173288"/>
                    </a:cubicBezTo>
                    <a:cubicBezTo>
                      <a:pt x="3163506" y="2173288"/>
                      <a:pt x="3166542" y="2173288"/>
                      <a:pt x="3169579" y="2173288"/>
                    </a:cubicBezTo>
                    <a:cubicBezTo>
                      <a:pt x="3193873" y="2173288"/>
                      <a:pt x="3193873" y="2173288"/>
                      <a:pt x="3193873" y="2173288"/>
                    </a:cubicBezTo>
                    <a:cubicBezTo>
                      <a:pt x="3482368" y="2173288"/>
                      <a:pt x="3713163" y="1938969"/>
                      <a:pt x="3713163" y="1655961"/>
                    </a:cubicBezTo>
                    <a:cubicBezTo>
                      <a:pt x="3713163" y="1482504"/>
                      <a:pt x="3628133" y="1324263"/>
                      <a:pt x="3488441" y="1226884"/>
                    </a:cubicBezTo>
                    <a:cubicBezTo>
                      <a:pt x="3442890" y="1202539"/>
                      <a:pt x="3442890" y="1202539"/>
                      <a:pt x="3442890" y="1202539"/>
                    </a:cubicBezTo>
                    <a:cubicBezTo>
                      <a:pt x="3421632" y="1190367"/>
                      <a:pt x="3409485" y="1169065"/>
                      <a:pt x="3409485" y="1144720"/>
                    </a:cubicBezTo>
                    <a:cubicBezTo>
                      <a:pt x="3415558" y="1059513"/>
                      <a:pt x="3415558" y="1059513"/>
                      <a:pt x="3415558" y="1059513"/>
                    </a:cubicBezTo>
                    <a:cubicBezTo>
                      <a:pt x="3415558" y="715643"/>
                      <a:pt x="3133138" y="435678"/>
                      <a:pt x="2789981" y="435678"/>
                    </a:cubicBezTo>
                    <a:cubicBezTo>
                      <a:pt x="2726209" y="435678"/>
                      <a:pt x="2662437" y="444807"/>
                      <a:pt x="2604738" y="463065"/>
                    </a:cubicBezTo>
                    <a:cubicBezTo>
                      <a:pt x="2547039" y="484367"/>
                      <a:pt x="2547039" y="484367"/>
                      <a:pt x="2547039" y="484367"/>
                    </a:cubicBezTo>
                    <a:cubicBezTo>
                      <a:pt x="2516671" y="496540"/>
                      <a:pt x="2486303" y="484367"/>
                      <a:pt x="2471119" y="456979"/>
                    </a:cubicBezTo>
                    <a:cubicBezTo>
                      <a:pt x="2437715" y="396117"/>
                      <a:pt x="2437715" y="396117"/>
                      <a:pt x="2437715" y="396117"/>
                    </a:cubicBezTo>
                    <a:cubicBezTo>
                      <a:pt x="2322317" y="225704"/>
                      <a:pt x="2127963" y="122238"/>
                      <a:pt x="1918425" y="122238"/>
                    </a:cubicBezTo>
                    <a:close/>
                    <a:moveTo>
                      <a:pt x="1919219" y="0"/>
                    </a:moveTo>
                    <a:cubicBezTo>
                      <a:pt x="2168231" y="0"/>
                      <a:pt x="2402060" y="124823"/>
                      <a:pt x="2541750" y="331847"/>
                    </a:cubicBezTo>
                    <a:cubicBezTo>
                      <a:pt x="2541750" y="331847"/>
                      <a:pt x="2544787" y="334891"/>
                      <a:pt x="2544787" y="334891"/>
                    </a:cubicBezTo>
                    <a:cubicBezTo>
                      <a:pt x="2553897" y="353158"/>
                      <a:pt x="2553897" y="353158"/>
                      <a:pt x="2553897" y="353158"/>
                    </a:cubicBezTo>
                    <a:cubicBezTo>
                      <a:pt x="2563007" y="350113"/>
                      <a:pt x="2563007" y="350113"/>
                      <a:pt x="2563007" y="350113"/>
                    </a:cubicBezTo>
                    <a:cubicBezTo>
                      <a:pt x="2566044" y="350113"/>
                      <a:pt x="2566044" y="347069"/>
                      <a:pt x="2566044" y="347069"/>
                    </a:cubicBezTo>
                    <a:cubicBezTo>
                      <a:pt x="2638925" y="325758"/>
                      <a:pt x="2714844" y="313580"/>
                      <a:pt x="2790762" y="313580"/>
                    </a:cubicBezTo>
                    <a:cubicBezTo>
                      <a:pt x="3203759" y="313580"/>
                      <a:pt x="3537800" y="648471"/>
                      <a:pt x="3537800" y="1062518"/>
                    </a:cubicBezTo>
                    <a:cubicBezTo>
                      <a:pt x="3537800" y="1062518"/>
                      <a:pt x="3537800" y="1065562"/>
                      <a:pt x="3537800" y="1065562"/>
                    </a:cubicBezTo>
                    <a:cubicBezTo>
                      <a:pt x="3534763" y="1114274"/>
                      <a:pt x="3534763" y="1114274"/>
                      <a:pt x="3534763" y="1114274"/>
                    </a:cubicBezTo>
                    <a:cubicBezTo>
                      <a:pt x="3546910" y="1120363"/>
                      <a:pt x="3546910" y="1120363"/>
                      <a:pt x="3546910" y="1120363"/>
                    </a:cubicBezTo>
                    <a:cubicBezTo>
                      <a:pt x="3549947" y="1123407"/>
                      <a:pt x="3552983" y="1123407"/>
                      <a:pt x="3552983" y="1123407"/>
                    </a:cubicBezTo>
                    <a:cubicBezTo>
                      <a:pt x="3729114" y="1245185"/>
                      <a:pt x="3835400" y="1443076"/>
                      <a:pt x="3835400" y="1656188"/>
                    </a:cubicBezTo>
                    <a:cubicBezTo>
                      <a:pt x="3835400" y="2009346"/>
                      <a:pt x="3546910" y="2295525"/>
                      <a:pt x="3194648" y="2295525"/>
                    </a:cubicBezTo>
                    <a:cubicBezTo>
                      <a:pt x="3194648" y="2295525"/>
                      <a:pt x="3191612" y="2295525"/>
                      <a:pt x="3191612" y="2295525"/>
                    </a:cubicBezTo>
                    <a:cubicBezTo>
                      <a:pt x="3170355" y="2295525"/>
                      <a:pt x="3170355" y="2295525"/>
                      <a:pt x="3170355" y="2295525"/>
                    </a:cubicBezTo>
                    <a:cubicBezTo>
                      <a:pt x="3161244" y="2295525"/>
                      <a:pt x="3161244" y="2295525"/>
                      <a:pt x="3161244" y="2295525"/>
                    </a:cubicBezTo>
                    <a:cubicBezTo>
                      <a:pt x="3158208" y="2295525"/>
                      <a:pt x="3158208" y="2295525"/>
                      <a:pt x="3155171" y="2295525"/>
                    </a:cubicBezTo>
                    <a:cubicBezTo>
                      <a:pt x="686303" y="2295525"/>
                      <a:pt x="686303" y="2295525"/>
                      <a:pt x="686303" y="2295525"/>
                    </a:cubicBezTo>
                    <a:cubicBezTo>
                      <a:pt x="686303" y="2295525"/>
                      <a:pt x="683266" y="2295525"/>
                      <a:pt x="680230" y="2295525"/>
                    </a:cubicBezTo>
                    <a:cubicBezTo>
                      <a:pt x="671119" y="2295525"/>
                      <a:pt x="671119" y="2295525"/>
                      <a:pt x="671119" y="2295525"/>
                    </a:cubicBezTo>
                    <a:cubicBezTo>
                      <a:pt x="628605" y="2292481"/>
                      <a:pt x="628605" y="2292481"/>
                      <a:pt x="628605" y="2292481"/>
                    </a:cubicBezTo>
                    <a:cubicBezTo>
                      <a:pt x="628605" y="2292481"/>
                      <a:pt x="628605" y="2292481"/>
                      <a:pt x="625568" y="2292481"/>
                    </a:cubicBezTo>
                    <a:cubicBezTo>
                      <a:pt x="270270" y="2255947"/>
                      <a:pt x="0" y="1957590"/>
                      <a:pt x="0" y="1598343"/>
                    </a:cubicBezTo>
                    <a:cubicBezTo>
                      <a:pt x="0" y="1220830"/>
                      <a:pt x="306711" y="910295"/>
                      <a:pt x="683266" y="904206"/>
                    </a:cubicBezTo>
                    <a:cubicBezTo>
                      <a:pt x="710597" y="873761"/>
                      <a:pt x="710597" y="873761"/>
                      <a:pt x="710597" y="873761"/>
                    </a:cubicBezTo>
                    <a:cubicBezTo>
                      <a:pt x="710597" y="870717"/>
                      <a:pt x="713634" y="870717"/>
                      <a:pt x="713634" y="867672"/>
                    </a:cubicBezTo>
                    <a:cubicBezTo>
                      <a:pt x="835103" y="745894"/>
                      <a:pt x="999087" y="678915"/>
                      <a:pt x="1172181" y="678915"/>
                    </a:cubicBezTo>
                    <a:cubicBezTo>
                      <a:pt x="1172181" y="678915"/>
                      <a:pt x="1175218" y="678915"/>
                      <a:pt x="1178255" y="678915"/>
                    </a:cubicBezTo>
                    <a:cubicBezTo>
                      <a:pt x="1184328" y="605848"/>
                      <a:pt x="1184328" y="605848"/>
                      <a:pt x="1184328" y="605848"/>
                    </a:cubicBezTo>
                    <a:cubicBezTo>
                      <a:pt x="1184328" y="602804"/>
                      <a:pt x="1184328" y="599759"/>
                      <a:pt x="1187365" y="599759"/>
                    </a:cubicBezTo>
                    <a:cubicBezTo>
                      <a:pt x="1257210" y="252691"/>
                      <a:pt x="1566957" y="0"/>
                      <a:pt x="1919219" y="0"/>
                    </a:cubicBezTo>
                    <a:close/>
                  </a:path>
                </a:pathLst>
              </a:custGeom>
              <a:solidFill>
                <a:srgbClr val="FFFFFF"/>
              </a:solidFill>
              <a:ln>
                <a:noFill/>
              </a:ln>
            </p:spPr>
            <p:txBody>
              <a:bodyPr vert="horz" wrap="square" lIns="89642" tIns="44821" rIns="89642" bIns="44821" numCol="1" anchor="t" anchorCtr="0" compatLnSpc="1">
                <a:prstTxWarp prst="textNoShape">
                  <a:avLst/>
                </a:prstTxWarp>
                <a:no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Segoe UI"/>
                  <a:ea typeface="+mn-ea"/>
                  <a:cs typeface="+mn-cs"/>
                </a:endParaRPr>
              </a:p>
            </p:txBody>
          </p:sp>
          <p:sp>
            <p:nvSpPr>
              <p:cNvPr id="411" name="Freeform 109"/>
              <p:cNvSpPr>
                <a:spLocks/>
              </p:cNvSpPr>
              <p:nvPr/>
            </p:nvSpPr>
            <p:spPr bwMode="auto">
              <a:xfrm>
                <a:off x="7936686" y="2796097"/>
                <a:ext cx="148270" cy="149376"/>
              </a:xfrm>
              <a:custGeom>
                <a:avLst/>
                <a:gdLst>
                  <a:gd name="T0" fmla="*/ 680 w 701"/>
                  <a:gd name="T1" fmla="*/ 640 h 704"/>
                  <a:gd name="T2" fmla="*/ 568 w 701"/>
                  <a:gd name="T3" fmla="*/ 571 h 704"/>
                  <a:gd name="T4" fmla="*/ 531 w 701"/>
                  <a:gd name="T5" fmla="*/ 573 h 704"/>
                  <a:gd name="T6" fmla="*/ 351 w 701"/>
                  <a:gd name="T7" fmla="*/ 637 h 704"/>
                  <a:gd name="T8" fmla="*/ 64 w 701"/>
                  <a:gd name="T9" fmla="*/ 350 h 704"/>
                  <a:gd name="T10" fmla="*/ 351 w 701"/>
                  <a:gd name="T11" fmla="*/ 64 h 704"/>
                  <a:gd name="T12" fmla="*/ 631 w 701"/>
                  <a:gd name="T13" fmla="*/ 294 h 704"/>
                  <a:gd name="T14" fmla="*/ 474 w 701"/>
                  <a:gd name="T15" fmla="*/ 294 h 704"/>
                  <a:gd name="T16" fmla="*/ 445 w 701"/>
                  <a:gd name="T17" fmla="*/ 312 h 704"/>
                  <a:gd name="T18" fmla="*/ 432 w 701"/>
                  <a:gd name="T19" fmla="*/ 338 h 704"/>
                  <a:gd name="T20" fmla="*/ 320 w 701"/>
                  <a:gd name="T21" fmla="*/ 203 h 704"/>
                  <a:gd name="T22" fmla="*/ 284 w 701"/>
                  <a:gd name="T23" fmla="*/ 193 h 704"/>
                  <a:gd name="T24" fmla="*/ 263 w 701"/>
                  <a:gd name="T25" fmla="*/ 223 h 704"/>
                  <a:gd name="T26" fmla="*/ 263 w 701"/>
                  <a:gd name="T27" fmla="*/ 327 h 704"/>
                  <a:gd name="T28" fmla="*/ 192 w 701"/>
                  <a:gd name="T29" fmla="*/ 327 h 704"/>
                  <a:gd name="T30" fmla="*/ 160 w 701"/>
                  <a:gd name="T31" fmla="*/ 359 h 704"/>
                  <a:gd name="T32" fmla="*/ 192 w 701"/>
                  <a:gd name="T33" fmla="*/ 391 h 704"/>
                  <a:gd name="T34" fmla="*/ 295 w 701"/>
                  <a:gd name="T35" fmla="*/ 391 h 704"/>
                  <a:gd name="T36" fmla="*/ 327 w 701"/>
                  <a:gd name="T37" fmla="*/ 359 h 704"/>
                  <a:gd name="T38" fmla="*/ 327 w 701"/>
                  <a:gd name="T39" fmla="*/ 311 h 704"/>
                  <a:gd name="T40" fmla="*/ 414 w 701"/>
                  <a:gd name="T41" fmla="*/ 416 h 704"/>
                  <a:gd name="T42" fmla="*/ 439 w 701"/>
                  <a:gd name="T43" fmla="*/ 428 h 704"/>
                  <a:gd name="T44" fmla="*/ 443 w 701"/>
                  <a:gd name="T45" fmla="*/ 428 h 704"/>
                  <a:gd name="T46" fmla="*/ 468 w 701"/>
                  <a:gd name="T47" fmla="*/ 410 h 704"/>
                  <a:gd name="T48" fmla="*/ 494 w 701"/>
                  <a:gd name="T49" fmla="*/ 358 h 704"/>
                  <a:gd name="T50" fmla="*/ 661 w 701"/>
                  <a:gd name="T51" fmla="*/ 358 h 704"/>
                  <a:gd name="T52" fmla="*/ 665 w 701"/>
                  <a:gd name="T53" fmla="*/ 358 h 704"/>
                  <a:gd name="T54" fmla="*/ 670 w 701"/>
                  <a:gd name="T55" fmla="*/ 358 h 704"/>
                  <a:gd name="T56" fmla="*/ 700 w 701"/>
                  <a:gd name="T57" fmla="*/ 324 h 704"/>
                  <a:gd name="T58" fmla="*/ 589 w 701"/>
                  <a:gd name="T59" fmla="*/ 94 h 704"/>
                  <a:gd name="T60" fmla="*/ 351 w 701"/>
                  <a:gd name="T61" fmla="*/ 0 h 704"/>
                  <a:gd name="T62" fmla="*/ 0 w 701"/>
                  <a:gd name="T63" fmla="*/ 350 h 704"/>
                  <a:gd name="T64" fmla="*/ 351 w 701"/>
                  <a:gd name="T65" fmla="*/ 701 h 704"/>
                  <a:gd name="T66" fmla="*/ 553 w 701"/>
                  <a:gd name="T67" fmla="*/ 637 h 704"/>
                  <a:gd name="T68" fmla="*/ 646 w 701"/>
                  <a:gd name="T69" fmla="*/ 694 h 704"/>
                  <a:gd name="T70" fmla="*/ 690 w 701"/>
                  <a:gd name="T71" fmla="*/ 684 h 704"/>
                  <a:gd name="T72" fmla="*/ 680 w 701"/>
                  <a:gd name="T73" fmla="*/ 640 h 7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1" h="704">
                    <a:moveTo>
                      <a:pt x="680" y="640"/>
                    </a:moveTo>
                    <a:cubicBezTo>
                      <a:pt x="568" y="571"/>
                      <a:pt x="568" y="571"/>
                      <a:pt x="568" y="571"/>
                    </a:cubicBezTo>
                    <a:cubicBezTo>
                      <a:pt x="556" y="564"/>
                      <a:pt x="541" y="564"/>
                      <a:pt x="531" y="573"/>
                    </a:cubicBezTo>
                    <a:cubicBezTo>
                      <a:pt x="479" y="615"/>
                      <a:pt x="417" y="637"/>
                      <a:pt x="351" y="637"/>
                    </a:cubicBezTo>
                    <a:cubicBezTo>
                      <a:pt x="193" y="637"/>
                      <a:pt x="64" y="508"/>
                      <a:pt x="64" y="350"/>
                    </a:cubicBezTo>
                    <a:cubicBezTo>
                      <a:pt x="64" y="193"/>
                      <a:pt x="193" y="64"/>
                      <a:pt x="351" y="64"/>
                    </a:cubicBezTo>
                    <a:cubicBezTo>
                      <a:pt x="488" y="64"/>
                      <a:pt x="605" y="163"/>
                      <a:pt x="631" y="294"/>
                    </a:cubicBezTo>
                    <a:cubicBezTo>
                      <a:pt x="474" y="294"/>
                      <a:pt x="474" y="294"/>
                      <a:pt x="474" y="294"/>
                    </a:cubicBezTo>
                    <a:cubicBezTo>
                      <a:pt x="462" y="294"/>
                      <a:pt x="451" y="301"/>
                      <a:pt x="445" y="312"/>
                    </a:cubicBezTo>
                    <a:cubicBezTo>
                      <a:pt x="432" y="338"/>
                      <a:pt x="432" y="338"/>
                      <a:pt x="432" y="338"/>
                    </a:cubicBezTo>
                    <a:cubicBezTo>
                      <a:pt x="320" y="203"/>
                      <a:pt x="320" y="203"/>
                      <a:pt x="320" y="203"/>
                    </a:cubicBezTo>
                    <a:cubicBezTo>
                      <a:pt x="311" y="192"/>
                      <a:pt x="297" y="188"/>
                      <a:pt x="284" y="193"/>
                    </a:cubicBezTo>
                    <a:cubicBezTo>
                      <a:pt x="271" y="197"/>
                      <a:pt x="263" y="210"/>
                      <a:pt x="263" y="223"/>
                    </a:cubicBezTo>
                    <a:cubicBezTo>
                      <a:pt x="263" y="327"/>
                      <a:pt x="263" y="327"/>
                      <a:pt x="263" y="327"/>
                    </a:cubicBezTo>
                    <a:cubicBezTo>
                      <a:pt x="192" y="327"/>
                      <a:pt x="192" y="327"/>
                      <a:pt x="192" y="327"/>
                    </a:cubicBezTo>
                    <a:cubicBezTo>
                      <a:pt x="174" y="327"/>
                      <a:pt x="160" y="341"/>
                      <a:pt x="160" y="359"/>
                    </a:cubicBezTo>
                    <a:cubicBezTo>
                      <a:pt x="160" y="377"/>
                      <a:pt x="174" y="391"/>
                      <a:pt x="192" y="391"/>
                    </a:cubicBezTo>
                    <a:cubicBezTo>
                      <a:pt x="295" y="391"/>
                      <a:pt x="295" y="391"/>
                      <a:pt x="295" y="391"/>
                    </a:cubicBezTo>
                    <a:cubicBezTo>
                      <a:pt x="313" y="391"/>
                      <a:pt x="327" y="377"/>
                      <a:pt x="327" y="359"/>
                    </a:cubicBezTo>
                    <a:cubicBezTo>
                      <a:pt x="327" y="311"/>
                      <a:pt x="327" y="311"/>
                      <a:pt x="327" y="311"/>
                    </a:cubicBezTo>
                    <a:cubicBezTo>
                      <a:pt x="414" y="416"/>
                      <a:pt x="414" y="416"/>
                      <a:pt x="414" y="416"/>
                    </a:cubicBezTo>
                    <a:cubicBezTo>
                      <a:pt x="421" y="424"/>
                      <a:pt x="430" y="428"/>
                      <a:pt x="439" y="428"/>
                    </a:cubicBezTo>
                    <a:cubicBezTo>
                      <a:pt x="440" y="428"/>
                      <a:pt x="441" y="428"/>
                      <a:pt x="443" y="428"/>
                    </a:cubicBezTo>
                    <a:cubicBezTo>
                      <a:pt x="453" y="427"/>
                      <a:pt x="463" y="420"/>
                      <a:pt x="468" y="410"/>
                    </a:cubicBezTo>
                    <a:cubicBezTo>
                      <a:pt x="494" y="358"/>
                      <a:pt x="494" y="358"/>
                      <a:pt x="494" y="358"/>
                    </a:cubicBezTo>
                    <a:cubicBezTo>
                      <a:pt x="661" y="358"/>
                      <a:pt x="661" y="358"/>
                      <a:pt x="661" y="358"/>
                    </a:cubicBezTo>
                    <a:cubicBezTo>
                      <a:pt x="662" y="358"/>
                      <a:pt x="663" y="358"/>
                      <a:pt x="665" y="358"/>
                    </a:cubicBezTo>
                    <a:cubicBezTo>
                      <a:pt x="666" y="358"/>
                      <a:pt x="668" y="358"/>
                      <a:pt x="670" y="358"/>
                    </a:cubicBezTo>
                    <a:cubicBezTo>
                      <a:pt x="688" y="357"/>
                      <a:pt x="701" y="341"/>
                      <a:pt x="700" y="324"/>
                    </a:cubicBezTo>
                    <a:cubicBezTo>
                      <a:pt x="693" y="236"/>
                      <a:pt x="654" y="154"/>
                      <a:pt x="589" y="94"/>
                    </a:cubicBezTo>
                    <a:cubicBezTo>
                      <a:pt x="524" y="33"/>
                      <a:pt x="439" y="0"/>
                      <a:pt x="351" y="0"/>
                    </a:cubicBezTo>
                    <a:cubicBezTo>
                      <a:pt x="157" y="0"/>
                      <a:pt x="0" y="157"/>
                      <a:pt x="0" y="350"/>
                    </a:cubicBezTo>
                    <a:cubicBezTo>
                      <a:pt x="0" y="544"/>
                      <a:pt x="157" y="701"/>
                      <a:pt x="351" y="701"/>
                    </a:cubicBezTo>
                    <a:cubicBezTo>
                      <a:pt x="423" y="701"/>
                      <a:pt x="494" y="678"/>
                      <a:pt x="553" y="637"/>
                    </a:cubicBezTo>
                    <a:cubicBezTo>
                      <a:pt x="646" y="694"/>
                      <a:pt x="646" y="694"/>
                      <a:pt x="646" y="694"/>
                    </a:cubicBezTo>
                    <a:cubicBezTo>
                      <a:pt x="661" y="704"/>
                      <a:pt x="681" y="699"/>
                      <a:pt x="690" y="684"/>
                    </a:cubicBezTo>
                    <a:cubicBezTo>
                      <a:pt x="700" y="669"/>
                      <a:pt x="695" y="649"/>
                      <a:pt x="680" y="640"/>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Segoe UI"/>
                  <a:ea typeface="+mn-ea"/>
                  <a:cs typeface="+mn-cs"/>
                </a:endParaRPr>
              </a:p>
            </p:txBody>
          </p:sp>
        </p:grpSp>
        <p:sp>
          <p:nvSpPr>
            <p:cNvPr id="402" name="Rectangle 401"/>
            <p:cNvSpPr/>
            <p:nvPr/>
          </p:nvSpPr>
          <p:spPr>
            <a:xfrm>
              <a:off x="8241821" y="5297166"/>
              <a:ext cx="1271016" cy="261610"/>
            </a:xfrm>
            <a:prstGeom prst="rect">
              <a:avLst/>
            </a:prstGeom>
          </p:spPr>
          <p:txBody>
            <a:bodyPr wrap="square">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078" b="0" i="0" u="none" strike="noStrike" kern="0" cap="none" spc="0" normalizeH="0" baseline="0" noProof="0" dirty="0">
                  <a:ln>
                    <a:noFill/>
                  </a:ln>
                  <a:solidFill>
                    <a:srgbClr val="FFFFFF"/>
                  </a:solidFill>
                  <a:effectLst/>
                  <a:uLnTx/>
                  <a:uFillTx/>
                  <a:latin typeface="Segoe UI"/>
                  <a:ea typeface="+mn-ea"/>
                  <a:cs typeface="Segoe UI Semilight" panose="020B0402040204020203" pitchFamily="34" charset="0"/>
                </a:rPr>
                <a:t>Power BI</a:t>
              </a:r>
            </a:p>
          </p:txBody>
        </p:sp>
        <p:grpSp>
          <p:nvGrpSpPr>
            <p:cNvPr id="403" name="Group 402"/>
            <p:cNvGrpSpPr/>
            <p:nvPr/>
          </p:nvGrpSpPr>
          <p:grpSpPr>
            <a:xfrm>
              <a:off x="7884058" y="5324140"/>
              <a:ext cx="324905" cy="207663"/>
              <a:chOff x="7884058" y="5368509"/>
              <a:chExt cx="324905" cy="207663"/>
            </a:xfrm>
          </p:grpSpPr>
          <p:sp>
            <p:nvSpPr>
              <p:cNvPr id="405" name="Freeform 5"/>
              <p:cNvSpPr>
                <a:spLocks noEditPoints="1"/>
              </p:cNvSpPr>
              <p:nvPr/>
            </p:nvSpPr>
            <p:spPr bwMode="auto">
              <a:xfrm>
                <a:off x="7884058" y="5368509"/>
                <a:ext cx="324905" cy="207663"/>
              </a:xfrm>
              <a:custGeom>
                <a:avLst/>
                <a:gdLst>
                  <a:gd name="T0" fmla="*/ 296 w 296"/>
                  <a:gd name="T1" fmla="*/ 164 h 188"/>
                  <a:gd name="T2" fmla="*/ 296 w 296"/>
                  <a:gd name="T3" fmla="*/ 188 h 188"/>
                  <a:gd name="T4" fmla="*/ 0 w 296"/>
                  <a:gd name="T5" fmla="*/ 188 h 188"/>
                  <a:gd name="T6" fmla="*/ 0 w 296"/>
                  <a:gd name="T7" fmla="*/ 164 h 188"/>
                  <a:gd name="T8" fmla="*/ 21 w 296"/>
                  <a:gd name="T9" fmla="*/ 164 h 188"/>
                  <a:gd name="T10" fmla="*/ 20 w 296"/>
                  <a:gd name="T11" fmla="*/ 22 h 188"/>
                  <a:gd name="T12" fmla="*/ 42 w 296"/>
                  <a:gd name="T13" fmla="*/ 0 h 188"/>
                  <a:gd name="T14" fmla="*/ 222 w 296"/>
                  <a:gd name="T15" fmla="*/ 1 h 188"/>
                  <a:gd name="T16" fmla="*/ 275 w 296"/>
                  <a:gd name="T17" fmla="*/ 54 h 188"/>
                  <a:gd name="T18" fmla="*/ 275 w 296"/>
                  <a:gd name="T19" fmla="*/ 164 h 188"/>
                  <a:gd name="T20" fmla="*/ 296 w 296"/>
                  <a:gd name="T21" fmla="*/ 164 h 188"/>
                  <a:gd name="T22" fmla="*/ 251 w 296"/>
                  <a:gd name="T23" fmla="*/ 164 h 188"/>
                  <a:gd name="T24" fmla="*/ 251 w 296"/>
                  <a:gd name="T25" fmla="*/ 25 h 188"/>
                  <a:gd name="T26" fmla="*/ 45 w 296"/>
                  <a:gd name="T27" fmla="*/ 25 h 188"/>
                  <a:gd name="T28" fmla="*/ 45 w 296"/>
                  <a:gd name="T29" fmla="*/ 164 h 188"/>
                  <a:gd name="T30" fmla="*/ 251 w 296"/>
                  <a:gd name="T31" fmla="*/ 16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6" h="188">
                    <a:moveTo>
                      <a:pt x="296" y="164"/>
                    </a:moveTo>
                    <a:cubicBezTo>
                      <a:pt x="296" y="172"/>
                      <a:pt x="296" y="180"/>
                      <a:pt x="296" y="188"/>
                    </a:cubicBezTo>
                    <a:cubicBezTo>
                      <a:pt x="197" y="188"/>
                      <a:pt x="99" y="188"/>
                      <a:pt x="0" y="188"/>
                    </a:cubicBezTo>
                    <a:cubicBezTo>
                      <a:pt x="0" y="180"/>
                      <a:pt x="0" y="172"/>
                      <a:pt x="0" y="164"/>
                    </a:cubicBezTo>
                    <a:cubicBezTo>
                      <a:pt x="6" y="164"/>
                      <a:pt x="13" y="164"/>
                      <a:pt x="21" y="164"/>
                    </a:cubicBezTo>
                    <a:cubicBezTo>
                      <a:pt x="21" y="115"/>
                      <a:pt x="21" y="69"/>
                      <a:pt x="20" y="22"/>
                    </a:cubicBezTo>
                    <a:cubicBezTo>
                      <a:pt x="20" y="6"/>
                      <a:pt x="25" y="0"/>
                      <a:pt x="42" y="0"/>
                    </a:cubicBezTo>
                    <a:cubicBezTo>
                      <a:pt x="102" y="1"/>
                      <a:pt x="162" y="1"/>
                      <a:pt x="222" y="1"/>
                    </a:cubicBezTo>
                    <a:cubicBezTo>
                      <a:pt x="275" y="1"/>
                      <a:pt x="275" y="1"/>
                      <a:pt x="275" y="54"/>
                    </a:cubicBezTo>
                    <a:cubicBezTo>
                      <a:pt x="275" y="91"/>
                      <a:pt x="275" y="127"/>
                      <a:pt x="275" y="164"/>
                    </a:cubicBezTo>
                    <a:cubicBezTo>
                      <a:pt x="284" y="164"/>
                      <a:pt x="290" y="164"/>
                      <a:pt x="296" y="164"/>
                    </a:cubicBezTo>
                    <a:close/>
                    <a:moveTo>
                      <a:pt x="251" y="164"/>
                    </a:moveTo>
                    <a:cubicBezTo>
                      <a:pt x="251" y="116"/>
                      <a:pt x="251" y="70"/>
                      <a:pt x="251" y="25"/>
                    </a:cubicBezTo>
                    <a:cubicBezTo>
                      <a:pt x="181" y="25"/>
                      <a:pt x="113" y="25"/>
                      <a:pt x="45" y="25"/>
                    </a:cubicBezTo>
                    <a:cubicBezTo>
                      <a:pt x="45" y="72"/>
                      <a:pt x="45" y="118"/>
                      <a:pt x="45" y="164"/>
                    </a:cubicBezTo>
                    <a:cubicBezTo>
                      <a:pt x="114" y="164"/>
                      <a:pt x="182" y="164"/>
                      <a:pt x="251" y="164"/>
                    </a:cubicBezTo>
                    <a:close/>
                  </a:path>
                </a:pathLst>
              </a:custGeom>
              <a:solidFill>
                <a:srgbClr val="FFFFFF"/>
              </a:solidFill>
              <a:ln>
                <a:noFill/>
              </a:ln>
            </p:spPr>
            <p:txBody>
              <a:bodyPr vert="horz" wrap="square" lIns="87880" tIns="43940" rIns="87880" bIns="43940"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dirty="0">
                  <a:ln>
                    <a:noFill/>
                  </a:ln>
                  <a:solidFill>
                    <a:srgbClr val="FFFFFF"/>
                  </a:solidFill>
                  <a:effectLst/>
                  <a:uLnTx/>
                  <a:uFillTx/>
                  <a:latin typeface="Segoe UI"/>
                  <a:ea typeface="+mn-ea"/>
                  <a:cs typeface="+mn-cs"/>
                </a:endParaRPr>
              </a:p>
            </p:txBody>
          </p:sp>
          <p:sp>
            <p:nvSpPr>
              <p:cNvPr id="406" name="Freeform 6"/>
              <p:cNvSpPr>
                <a:spLocks/>
              </p:cNvSpPr>
              <p:nvPr/>
            </p:nvSpPr>
            <p:spPr bwMode="auto">
              <a:xfrm>
                <a:off x="8002832" y="5412187"/>
                <a:ext cx="35248" cy="124138"/>
              </a:xfrm>
              <a:custGeom>
                <a:avLst/>
                <a:gdLst>
                  <a:gd name="T0" fmla="*/ 31 w 32"/>
                  <a:gd name="T1" fmla="*/ 58 h 112"/>
                  <a:gd name="T2" fmla="*/ 32 w 32"/>
                  <a:gd name="T3" fmla="*/ 94 h 112"/>
                  <a:gd name="T4" fmla="*/ 16 w 32"/>
                  <a:gd name="T5" fmla="*/ 112 h 112"/>
                  <a:gd name="T6" fmla="*/ 0 w 32"/>
                  <a:gd name="T7" fmla="*/ 93 h 112"/>
                  <a:gd name="T8" fmla="*/ 0 w 32"/>
                  <a:gd name="T9" fmla="*/ 15 h 112"/>
                  <a:gd name="T10" fmla="*/ 15 w 32"/>
                  <a:gd name="T11" fmla="*/ 0 h 112"/>
                  <a:gd name="T12" fmla="*/ 32 w 32"/>
                  <a:gd name="T13" fmla="*/ 16 h 112"/>
                  <a:gd name="T14" fmla="*/ 31 w 32"/>
                  <a:gd name="T15" fmla="*/ 58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12">
                    <a:moveTo>
                      <a:pt x="31" y="58"/>
                    </a:moveTo>
                    <a:cubicBezTo>
                      <a:pt x="31" y="70"/>
                      <a:pt x="31" y="82"/>
                      <a:pt x="32" y="94"/>
                    </a:cubicBezTo>
                    <a:cubicBezTo>
                      <a:pt x="32" y="105"/>
                      <a:pt x="30" y="112"/>
                      <a:pt x="16" y="112"/>
                    </a:cubicBezTo>
                    <a:cubicBezTo>
                      <a:pt x="1" y="112"/>
                      <a:pt x="0" y="104"/>
                      <a:pt x="0" y="93"/>
                    </a:cubicBezTo>
                    <a:cubicBezTo>
                      <a:pt x="1" y="67"/>
                      <a:pt x="1" y="41"/>
                      <a:pt x="0" y="15"/>
                    </a:cubicBezTo>
                    <a:cubicBezTo>
                      <a:pt x="0" y="4"/>
                      <a:pt x="4" y="0"/>
                      <a:pt x="15" y="0"/>
                    </a:cubicBezTo>
                    <a:cubicBezTo>
                      <a:pt x="27" y="0"/>
                      <a:pt x="32" y="4"/>
                      <a:pt x="32" y="16"/>
                    </a:cubicBezTo>
                    <a:cubicBezTo>
                      <a:pt x="31" y="30"/>
                      <a:pt x="31" y="44"/>
                      <a:pt x="31" y="58"/>
                    </a:cubicBezTo>
                    <a:close/>
                  </a:path>
                </a:pathLst>
              </a:custGeom>
              <a:solidFill>
                <a:srgbClr val="FFFFFF"/>
              </a:solidFill>
              <a:ln>
                <a:noFill/>
              </a:ln>
            </p:spPr>
            <p:txBody>
              <a:bodyPr vert="horz" wrap="square" lIns="87880" tIns="43940" rIns="87880" bIns="43940"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dirty="0">
                  <a:ln>
                    <a:noFill/>
                  </a:ln>
                  <a:solidFill>
                    <a:srgbClr val="FFFFFF"/>
                  </a:solidFill>
                  <a:effectLst/>
                  <a:uLnTx/>
                  <a:uFillTx/>
                  <a:latin typeface="Segoe UI"/>
                  <a:ea typeface="+mn-ea"/>
                  <a:cs typeface="+mn-cs"/>
                </a:endParaRPr>
              </a:p>
            </p:txBody>
          </p:sp>
          <p:sp>
            <p:nvSpPr>
              <p:cNvPr id="407" name="Freeform 7"/>
              <p:cNvSpPr>
                <a:spLocks/>
              </p:cNvSpPr>
              <p:nvPr/>
            </p:nvSpPr>
            <p:spPr bwMode="auto">
              <a:xfrm>
                <a:off x="8055706" y="5447436"/>
                <a:ext cx="36015" cy="88889"/>
              </a:xfrm>
              <a:custGeom>
                <a:avLst/>
                <a:gdLst>
                  <a:gd name="T0" fmla="*/ 31 w 33"/>
                  <a:gd name="T1" fmla="*/ 40 h 80"/>
                  <a:gd name="T2" fmla="*/ 32 w 33"/>
                  <a:gd name="T3" fmla="*/ 62 h 80"/>
                  <a:gd name="T4" fmla="*/ 16 w 33"/>
                  <a:gd name="T5" fmla="*/ 80 h 80"/>
                  <a:gd name="T6" fmla="*/ 0 w 33"/>
                  <a:gd name="T7" fmla="*/ 61 h 80"/>
                  <a:gd name="T8" fmla="*/ 0 w 33"/>
                  <a:gd name="T9" fmla="*/ 17 h 80"/>
                  <a:gd name="T10" fmla="*/ 15 w 33"/>
                  <a:gd name="T11" fmla="*/ 0 h 80"/>
                  <a:gd name="T12" fmla="*/ 32 w 33"/>
                  <a:gd name="T13" fmla="*/ 18 h 80"/>
                  <a:gd name="T14" fmla="*/ 31 w 33"/>
                  <a:gd name="T15" fmla="*/ 4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80">
                    <a:moveTo>
                      <a:pt x="31" y="40"/>
                    </a:moveTo>
                    <a:cubicBezTo>
                      <a:pt x="31" y="47"/>
                      <a:pt x="31" y="54"/>
                      <a:pt x="32" y="62"/>
                    </a:cubicBezTo>
                    <a:cubicBezTo>
                      <a:pt x="32" y="73"/>
                      <a:pt x="30" y="80"/>
                      <a:pt x="16" y="80"/>
                    </a:cubicBezTo>
                    <a:cubicBezTo>
                      <a:pt x="1" y="80"/>
                      <a:pt x="0" y="72"/>
                      <a:pt x="0" y="61"/>
                    </a:cubicBezTo>
                    <a:cubicBezTo>
                      <a:pt x="1" y="46"/>
                      <a:pt x="1" y="32"/>
                      <a:pt x="0" y="17"/>
                    </a:cubicBezTo>
                    <a:cubicBezTo>
                      <a:pt x="0" y="6"/>
                      <a:pt x="2" y="0"/>
                      <a:pt x="15" y="0"/>
                    </a:cubicBezTo>
                    <a:cubicBezTo>
                      <a:pt x="29" y="0"/>
                      <a:pt x="33" y="6"/>
                      <a:pt x="32" y="18"/>
                    </a:cubicBezTo>
                    <a:cubicBezTo>
                      <a:pt x="31" y="25"/>
                      <a:pt x="31" y="33"/>
                      <a:pt x="31" y="40"/>
                    </a:cubicBezTo>
                    <a:close/>
                  </a:path>
                </a:pathLst>
              </a:custGeom>
              <a:solidFill>
                <a:srgbClr val="FFFFFF"/>
              </a:solidFill>
              <a:ln>
                <a:noFill/>
              </a:ln>
            </p:spPr>
            <p:txBody>
              <a:bodyPr vert="horz" wrap="square" lIns="87880" tIns="43940" rIns="87880" bIns="43940"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dirty="0">
                  <a:ln>
                    <a:noFill/>
                  </a:ln>
                  <a:solidFill>
                    <a:srgbClr val="FFFFFF"/>
                  </a:solidFill>
                  <a:effectLst/>
                  <a:uLnTx/>
                  <a:uFillTx/>
                  <a:latin typeface="Segoe UI"/>
                  <a:ea typeface="+mn-ea"/>
                  <a:cs typeface="+mn-cs"/>
                </a:endParaRPr>
              </a:p>
            </p:txBody>
          </p:sp>
          <p:sp>
            <p:nvSpPr>
              <p:cNvPr id="408" name="Freeform 8"/>
              <p:cNvSpPr>
                <a:spLocks/>
              </p:cNvSpPr>
              <p:nvPr/>
            </p:nvSpPr>
            <p:spPr bwMode="auto">
              <a:xfrm>
                <a:off x="7943062" y="5478854"/>
                <a:ext cx="49808" cy="57471"/>
              </a:xfrm>
              <a:custGeom>
                <a:avLst/>
                <a:gdLst>
                  <a:gd name="T0" fmla="*/ 6 w 45"/>
                  <a:gd name="T1" fmla="*/ 26 h 52"/>
                  <a:gd name="T2" fmla="*/ 22 w 45"/>
                  <a:gd name="T3" fmla="*/ 0 h 52"/>
                  <a:gd name="T4" fmla="*/ 37 w 45"/>
                  <a:gd name="T5" fmla="*/ 25 h 52"/>
                  <a:gd name="T6" fmla="*/ 23 w 45"/>
                  <a:gd name="T7" fmla="*/ 52 h 52"/>
                  <a:gd name="T8" fmla="*/ 6 w 45"/>
                  <a:gd name="T9" fmla="*/ 26 h 52"/>
                </a:gdLst>
                <a:ahLst/>
                <a:cxnLst>
                  <a:cxn ang="0">
                    <a:pos x="T0" y="T1"/>
                  </a:cxn>
                  <a:cxn ang="0">
                    <a:pos x="T2" y="T3"/>
                  </a:cxn>
                  <a:cxn ang="0">
                    <a:pos x="T4" y="T5"/>
                  </a:cxn>
                  <a:cxn ang="0">
                    <a:pos x="T6" y="T7"/>
                  </a:cxn>
                  <a:cxn ang="0">
                    <a:pos x="T8" y="T9"/>
                  </a:cxn>
                </a:cxnLst>
                <a:rect l="0" t="0" r="r" b="b"/>
                <a:pathLst>
                  <a:path w="45" h="52">
                    <a:moveTo>
                      <a:pt x="6" y="26"/>
                    </a:moveTo>
                    <a:cubicBezTo>
                      <a:pt x="8" y="16"/>
                      <a:pt x="0" y="0"/>
                      <a:pt x="22" y="0"/>
                    </a:cubicBezTo>
                    <a:cubicBezTo>
                      <a:pt x="43" y="0"/>
                      <a:pt x="38" y="14"/>
                      <a:pt x="37" y="25"/>
                    </a:cubicBezTo>
                    <a:cubicBezTo>
                      <a:pt x="36" y="35"/>
                      <a:pt x="45" y="51"/>
                      <a:pt x="23" y="52"/>
                    </a:cubicBezTo>
                    <a:cubicBezTo>
                      <a:pt x="1" y="52"/>
                      <a:pt x="8" y="37"/>
                      <a:pt x="6" y="26"/>
                    </a:cubicBezTo>
                    <a:close/>
                  </a:path>
                </a:pathLst>
              </a:custGeom>
              <a:solidFill>
                <a:srgbClr val="FFFFFF"/>
              </a:solidFill>
              <a:ln>
                <a:noFill/>
              </a:ln>
            </p:spPr>
            <p:txBody>
              <a:bodyPr vert="horz" wrap="square" lIns="87880" tIns="43940" rIns="87880" bIns="43940"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dirty="0">
                  <a:ln>
                    <a:noFill/>
                  </a:ln>
                  <a:solidFill>
                    <a:srgbClr val="FFFFFF"/>
                  </a:solidFill>
                  <a:effectLst/>
                  <a:uLnTx/>
                  <a:uFillTx/>
                  <a:latin typeface="Segoe UI"/>
                  <a:ea typeface="+mn-ea"/>
                  <a:cs typeface="+mn-cs"/>
                </a:endParaRPr>
              </a:p>
            </p:txBody>
          </p:sp>
          <p:sp>
            <p:nvSpPr>
              <p:cNvPr id="409" name="Freeform 9"/>
              <p:cNvSpPr>
                <a:spLocks/>
              </p:cNvSpPr>
              <p:nvPr/>
            </p:nvSpPr>
            <p:spPr bwMode="auto">
              <a:xfrm>
                <a:off x="8104749" y="5487282"/>
                <a:ext cx="42145" cy="49042"/>
              </a:xfrm>
              <a:custGeom>
                <a:avLst/>
                <a:gdLst>
                  <a:gd name="T0" fmla="*/ 34 w 38"/>
                  <a:gd name="T1" fmla="*/ 21 h 44"/>
                  <a:gd name="T2" fmla="*/ 19 w 38"/>
                  <a:gd name="T3" fmla="*/ 44 h 44"/>
                  <a:gd name="T4" fmla="*/ 3 w 38"/>
                  <a:gd name="T5" fmla="*/ 22 h 44"/>
                  <a:gd name="T6" fmla="*/ 20 w 38"/>
                  <a:gd name="T7" fmla="*/ 0 h 44"/>
                  <a:gd name="T8" fmla="*/ 34 w 38"/>
                  <a:gd name="T9" fmla="*/ 21 h 44"/>
                </a:gdLst>
                <a:ahLst/>
                <a:cxnLst>
                  <a:cxn ang="0">
                    <a:pos x="T0" y="T1"/>
                  </a:cxn>
                  <a:cxn ang="0">
                    <a:pos x="T2" y="T3"/>
                  </a:cxn>
                  <a:cxn ang="0">
                    <a:pos x="T4" y="T5"/>
                  </a:cxn>
                  <a:cxn ang="0">
                    <a:pos x="T6" y="T7"/>
                  </a:cxn>
                  <a:cxn ang="0">
                    <a:pos x="T8" y="T9"/>
                  </a:cxn>
                </a:cxnLst>
                <a:rect l="0" t="0" r="r" b="b"/>
                <a:pathLst>
                  <a:path w="38" h="44">
                    <a:moveTo>
                      <a:pt x="34" y="21"/>
                    </a:moveTo>
                    <a:cubicBezTo>
                      <a:pt x="34" y="32"/>
                      <a:pt x="38" y="44"/>
                      <a:pt x="19" y="44"/>
                    </a:cubicBezTo>
                    <a:cubicBezTo>
                      <a:pt x="0" y="44"/>
                      <a:pt x="4" y="32"/>
                      <a:pt x="3" y="22"/>
                    </a:cubicBezTo>
                    <a:cubicBezTo>
                      <a:pt x="3" y="10"/>
                      <a:pt x="2" y="0"/>
                      <a:pt x="20" y="0"/>
                    </a:cubicBezTo>
                    <a:cubicBezTo>
                      <a:pt x="37" y="0"/>
                      <a:pt x="34" y="11"/>
                      <a:pt x="34" y="21"/>
                    </a:cubicBezTo>
                    <a:close/>
                  </a:path>
                </a:pathLst>
              </a:custGeom>
              <a:solidFill>
                <a:srgbClr val="FFFFFF"/>
              </a:solidFill>
              <a:ln>
                <a:noFill/>
              </a:ln>
            </p:spPr>
            <p:txBody>
              <a:bodyPr vert="horz" wrap="square" lIns="87880" tIns="43940" rIns="87880" bIns="43940"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dirty="0">
                  <a:ln>
                    <a:noFill/>
                  </a:ln>
                  <a:solidFill>
                    <a:srgbClr val="FFFFFF"/>
                  </a:solidFill>
                  <a:effectLst/>
                  <a:uLnTx/>
                  <a:uFillTx/>
                  <a:latin typeface="Segoe UI"/>
                  <a:ea typeface="+mn-ea"/>
                  <a:cs typeface="+mn-cs"/>
                </a:endParaRPr>
              </a:p>
            </p:txBody>
          </p:sp>
        </p:grpSp>
        <p:sp>
          <p:nvSpPr>
            <p:cNvPr id="404" name="Freeform 403"/>
            <p:cNvSpPr/>
            <p:nvPr/>
          </p:nvSpPr>
          <p:spPr bwMode="auto">
            <a:xfrm>
              <a:off x="7857300" y="3140323"/>
              <a:ext cx="373358" cy="253796"/>
            </a:xfrm>
            <a:custGeom>
              <a:avLst/>
              <a:gdLst>
                <a:gd name="connsiteX0" fmla="*/ 3322794 w 5223983"/>
                <a:gd name="connsiteY0" fmla="*/ 1406050 h 3551081"/>
                <a:gd name="connsiteX1" fmla="*/ 3699984 w 5223983"/>
                <a:gd name="connsiteY1" fmla="*/ 1783240 h 3551081"/>
                <a:gd name="connsiteX2" fmla="*/ 3322794 w 5223983"/>
                <a:gd name="connsiteY2" fmla="*/ 2160430 h 3551081"/>
                <a:gd name="connsiteX3" fmla="*/ 2945604 w 5223983"/>
                <a:gd name="connsiteY3" fmla="*/ 1783240 h 3551081"/>
                <a:gd name="connsiteX4" fmla="*/ 3322794 w 5223983"/>
                <a:gd name="connsiteY4" fmla="*/ 1406050 h 3551081"/>
                <a:gd name="connsiteX5" fmla="*/ 1901190 w 5223983"/>
                <a:gd name="connsiteY5" fmla="*/ 1406050 h 3551081"/>
                <a:gd name="connsiteX6" fmla="*/ 2278380 w 5223983"/>
                <a:gd name="connsiteY6" fmla="*/ 1783240 h 3551081"/>
                <a:gd name="connsiteX7" fmla="*/ 1901190 w 5223983"/>
                <a:gd name="connsiteY7" fmla="*/ 2160430 h 3551081"/>
                <a:gd name="connsiteX8" fmla="*/ 1524000 w 5223983"/>
                <a:gd name="connsiteY8" fmla="*/ 1783240 h 3551081"/>
                <a:gd name="connsiteX9" fmla="*/ 1901190 w 5223983"/>
                <a:gd name="connsiteY9" fmla="*/ 1406050 h 3551081"/>
                <a:gd name="connsiteX10" fmla="*/ 3444555 w 5223983"/>
                <a:gd name="connsiteY10" fmla="*/ 1 h 3551081"/>
                <a:gd name="connsiteX11" fmla="*/ 5223983 w 5223983"/>
                <a:gd name="connsiteY11" fmla="*/ 1779430 h 3551081"/>
                <a:gd name="connsiteX12" fmla="*/ 3452333 w 5223983"/>
                <a:gd name="connsiteY12" fmla="*/ 3551081 h 3551081"/>
                <a:gd name="connsiteX13" fmla="*/ 3296124 w 5223983"/>
                <a:gd name="connsiteY13" fmla="*/ 3394871 h 3551081"/>
                <a:gd name="connsiteX14" fmla="*/ 4919183 w 5223983"/>
                <a:gd name="connsiteY14" fmla="*/ 1771811 h 3551081"/>
                <a:gd name="connsiteX15" fmla="*/ 3295964 w 5223983"/>
                <a:gd name="connsiteY15" fmla="*/ 148592 h 3551081"/>
                <a:gd name="connsiteX16" fmla="*/ 1779429 w 5223983"/>
                <a:gd name="connsiteY16" fmla="*/ 0 h 3551081"/>
                <a:gd name="connsiteX17" fmla="*/ 1928020 w 5223983"/>
                <a:gd name="connsiteY17" fmla="*/ 148590 h 3551081"/>
                <a:gd name="connsiteX18" fmla="*/ 304801 w 5223983"/>
                <a:gd name="connsiteY18" fmla="*/ 1771809 h 3551081"/>
                <a:gd name="connsiteX19" fmla="*/ 1927860 w 5223983"/>
                <a:gd name="connsiteY19" fmla="*/ 3394869 h 3551081"/>
                <a:gd name="connsiteX20" fmla="*/ 1771651 w 5223983"/>
                <a:gd name="connsiteY20" fmla="*/ 3551079 h 3551081"/>
                <a:gd name="connsiteX21" fmla="*/ 0 w 5223983"/>
                <a:gd name="connsiteY21" fmla="*/ 1779428 h 3551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223983" h="3551081">
                  <a:moveTo>
                    <a:pt x="3322794" y="1406050"/>
                  </a:moveTo>
                  <a:cubicBezTo>
                    <a:pt x="3531110" y="1406050"/>
                    <a:pt x="3699984" y="1574924"/>
                    <a:pt x="3699984" y="1783240"/>
                  </a:cubicBezTo>
                  <a:cubicBezTo>
                    <a:pt x="3699984" y="1991556"/>
                    <a:pt x="3531110" y="2160430"/>
                    <a:pt x="3322794" y="2160430"/>
                  </a:cubicBezTo>
                  <a:cubicBezTo>
                    <a:pt x="3114478" y="2160430"/>
                    <a:pt x="2945604" y="1991556"/>
                    <a:pt x="2945604" y="1783240"/>
                  </a:cubicBezTo>
                  <a:cubicBezTo>
                    <a:pt x="2945604" y="1574924"/>
                    <a:pt x="3114478" y="1406050"/>
                    <a:pt x="3322794" y="1406050"/>
                  </a:cubicBezTo>
                  <a:close/>
                  <a:moveTo>
                    <a:pt x="1901190" y="1406050"/>
                  </a:moveTo>
                  <a:cubicBezTo>
                    <a:pt x="2109506" y="1406050"/>
                    <a:pt x="2278380" y="1574924"/>
                    <a:pt x="2278380" y="1783240"/>
                  </a:cubicBezTo>
                  <a:cubicBezTo>
                    <a:pt x="2278380" y="1991556"/>
                    <a:pt x="2109506" y="2160430"/>
                    <a:pt x="1901190" y="2160430"/>
                  </a:cubicBezTo>
                  <a:cubicBezTo>
                    <a:pt x="1692874" y="2160430"/>
                    <a:pt x="1524000" y="1991556"/>
                    <a:pt x="1524000" y="1783240"/>
                  </a:cubicBezTo>
                  <a:cubicBezTo>
                    <a:pt x="1524000" y="1574924"/>
                    <a:pt x="1692874" y="1406050"/>
                    <a:pt x="1901190" y="1406050"/>
                  </a:cubicBezTo>
                  <a:close/>
                  <a:moveTo>
                    <a:pt x="3444555" y="1"/>
                  </a:moveTo>
                  <a:lnTo>
                    <a:pt x="5223983" y="1779430"/>
                  </a:lnTo>
                  <a:lnTo>
                    <a:pt x="3452333" y="3551081"/>
                  </a:lnTo>
                  <a:lnTo>
                    <a:pt x="3296124" y="3394871"/>
                  </a:lnTo>
                  <a:lnTo>
                    <a:pt x="4919183" y="1771811"/>
                  </a:lnTo>
                  <a:lnTo>
                    <a:pt x="3295964" y="148592"/>
                  </a:lnTo>
                  <a:close/>
                  <a:moveTo>
                    <a:pt x="1779429" y="0"/>
                  </a:moveTo>
                  <a:lnTo>
                    <a:pt x="1928020" y="148590"/>
                  </a:lnTo>
                  <a:lnTo>
                    <a:pt x="304801" y="1771809"/>
                  </a:lnTo>
                  <a:lnTo>
                    <a:pt x="1927860" y="3394869"/>
                  </a:lnTo>
                  <a:lnTo>
                    <a:pt x="1771651" y="3551079"/>
                  </a:lnTo>
                  <a:lnTo>
                    <a:pt x="0" y="1779428"/>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grpSp>
        <p:nvGrpSpPr>
          <p:cNvPr id="416" name="Group 415"/>
          <p:cNvGrpSpPr/>
          <p:nvPr/>
        </p:nvGrpSpPr>
        <p:grpSpPr>
          <a:xfrm>
            <a:off x="1979672" y="1277604"/>
            <a:ext cx="2330705" cy="4461764"/>
            <a:chOff x="2019368" y="1657048"/>
            <a:chExt cx="2377440" cy="4551232"/>
          </a:xfrm>
        </p:grpSpPr>
        <p:sp>
          <p:nvSpPr>
            <p:cNvPr id="417" name="Rectangle 416"/>
            <p:cNvSpPr/>
            <p:nvPr/>
          </p:nvSpPr>
          <p:spPr bwMode="auto">
            <a:xfrm>
              <a:off x="2186019" y="1657048"/>
              <a:ext cx="1737360" cy="4187396"/>
            </a:xfrm>
            <a:prstGeom prst="rect">
              <a:avLst/>
            </a:prstGeom>
            <a:solidFill>
              <a:srgbClr val="0078D7"/>
            </a:solidFill>
            <a:ln w="3175">
              <a:noFill/>
            </a:ln>
            <a:effectLst/>
          </p:spPr>
          <p:txBody>
            <a:bodyPr spcFirstLastPara="0" vert="horz" wrap="square" lIns="17922" tIns="89642" rIns="17922" bIns="89604" numCol="1" spcCol="1270" anchor="t" anchorCtr="0">
              <a:noAutofit/>
            </a:bodyPr>
            <a:lstStyle/>
            <a:p>
              <a:pPr marL="0" marR="0" lvl="0" indent="0" algn="ctr" defTabSz="710729" rtl="0" eaLnBrk="1" fontAlgn="auto" latinLnBrk="0" hangingPunct="1">
                <a:lnSpc>
                  <a:spcPct val="100000"/>
                </a:lnSpc>
                <a:spcBef>
                  <a:spcPct val="0"/>
                </a:spcBef>
                <a:spcAft>
                  <a:spcPct val="35000"/>
                </a:spcAft>
                <a:buClrTx/>
                <a:buSzTx/>
                <a:buFontTx/>
                <a:buNone/>
                <a:tabLst/>
                <a:defRPr/>
              </a:pPr>
              <a:r>
                <a:rPr kumimoji="0" lang="en-US" sz="1372"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Information Management</a:t>
              </a:r>
            </a:p>
          </p:txBody>
        </p:sp>
        <p:sp>
          <p:nvSpPr>
            <p:cNvPr id="418" name="Rectangle 417"/>
            <p:cNvSpPr/>
            <p:nvPr/>
          </p:nvSpPr>
          <p:spPr>
            <a:xfrm>
              <a:off x="2652706" y="3724639"/>
              <a:ext cx="1271016" cy="261610"/>
            </a:xfrm>
            <a:prstGeom prst="rect">
              <a:avLst/>
            </a:prstGeom>
          </p:spPr>
          <p:txBody>
            <a:bodyPr wrap="square">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078" b="0" i="0" u="none" strike="noStrike" kern="0" cap="none" spc="0" normalizeH="0" baseline="0" noProof="0" dirty="0">
                  <a:ln>
                    <a:noFill/>
                  </a:ln>
                  <a:solidFill>
                    <a:srgbClr val="FFFFFF"/>
                  </a:solidFill>
                  <a:effectLst/>
                  <a:uLnTx/>
                  <a:uFillTx/>
                  <a:latin typeface="Segoe UI"/>
                  <a:ea typeface="+mn-ea"/>
                  <a:cs typeface="Segoe UI Semilight" panose="020B0402040204020203" pitchFamily="34" charset="0"/>
                </a:rPr>
                <a:t>Event Hubs</a:t>
              </a:r>
              <a:endParaRPr kumimoji="0" lang="en-US" sz="1078" b="0" i="0" u="none" strike="noStrike" kern="0" cap="none" spc="0" normalizeH="0" baseline="0" noProof="0" dirty="0">
                <a:ln>
                  <a:noFill/>
                </a:ln>
                <a:solidFill>
                  <a:srgbClr val="FFFFFF"/>
                </a:solidFill>
                <a:effectLst/>
                <a:uLnTx/>
                <a:uFillTx/>
                <a:latin typeface="Segoe UI"/>
                <a:ea typeface="+mn-ea"/>
                <a:cs typeface="+mn-cs"/>
              </a:endParaRPr>
            </a:p>
          </p:txBody>
        </p:sp>
        <p:cxnSp>
          <p:nvCxnSpPr>
            <p:cNvPr id="419" name="Straight Connector 418"/>
            <p:cNvCxnSpPr/>
            <p:nvPr/>
          </p:nvCxnSpPr>
          <p:spPr>
            <a:xfrm>
              <a:off x="2019368" y="6118143"/>
              <a:ext cx="2377440" cy="0"/>
            </a:xfrm>
            <a:prstGeom prst="line">
              <a:avLst/>
            </a:prstGeom>
            <a:solidFill>
              <a:srgbClr val="FFFFFF">
                <a:lumMod val="85000"/>
              </a:srgbClr>
            </a:solidFill>
            <a:ln w="28575" cap="flat" cmpd="sng" algn="ctr">
              <a:solidFill>
                <a:srgbClr val="002050"/>
              </a:solidFill>
              <a:prstDash val="solid"/>
              <a:headEnd type="none"/>
              <a:tailEnd type="none"/>
            </a:ln>
            <a:effectLst/>
          </p:spPr>
        </p:cxnSp>
        <p:grpSp>
          <p:nvGrpSpPr>
            <p:cNvPr id="420" name="Group 419"/>
            <p:cNvGrpSpPr/>
            <p:nvPr/>
          </p:nvGrpSpPr>
          <p:grpSpPr>
            <a:xfrm rot="13500000">
              <a:off x="4205167" y="6028138"/>
              <a:ext cx="181498" cy="178786"/>
              <a:chOff x="402446" y="5872915"/>
              <a:chExt cx="292608" cy="288235"/>
            </a:xfrm>
            <a:solidFill>
              <a:srgbClr val="FFFFFF">
                <a:lumMod val="85000"/>
              </a:srgbClr>
            </a:solidFill>
          </p:grpSpPr>
          <p:cxnSp>
            <p:nvCxnSpPr>
              <p:cNvPr id="429" name="Straight Connector 428"/>
              <p:cNvCxnSpPr/>
              <p:nvPr/>
            </p:nvCxnSpPr>
            <p:spPr>
              <a:xfrm>
                <a:off x="412598" y="5872915"/>
                <a:ext cx="0" cy="288235"/>
              </a:xfrm>
              <a:prstGeom prst="line">
                <a:avLst/>
              </a:prstGeom>
              <a:grpFill/>
              <a:ln w="28575" cap="flat" cmpd="sng" algn="ctr">
                <a:solidFill>
                  <a:srgbClr val="002050"/>
                </a:solidFill>
                <a:prstDash val="solid"/>
                <a:headEnd type="none"/>
                <a:tailEnd type="none"/>
              </a:ln>
              <a:effectLst/>
            </p:spPr>
          </p:cxnSp>
          <p:cxnSp>
            <p:nvCxnSpPr>
              <p:cNvPr id="430" name="Straight Connector 429"/>
              <p:cNvCxnSpPr/>
              <p:nvPr/>
            </p:nvCxnSpPr>
            <p:spPr>
              <a:xfrm>
                <a:off x="402446" y="6148978"/>
                <a:ext cx="292608" cy="0"/>
              </a:xfrm>
              <a:prstGeom prst="line">
                <a:avLst/>
              </a:prstGeom>
              <a:grpFill/>
              <a:ln w="28575" cap="flat" cmpd="sng" algn="ctr">
                <a:solidFill>
                  <a:srgbClr val="002050"/>
                </a:solidFill>
                <a:prstDash val="solid"/>
                <a:headEnd type="none"/>
                <a:tailEnd type="none"/>
              </a:ln>
              <a:effectLst/>
            </p:spPr>
          </p:cxnSp>
        </p:grpSp>
        <p:sp>
          <p:nvSpPr>
            <p:cNvPr id="421" name="Rectangle 420"/>
            <p:cNvSpPr/>
            <p:nvPr/>
          </p:nvSpPr>
          <p:spPr>
            <a:xfrm>
              <a:off x="2652706" y="3161800"/>
              <a:ext cx="1271016" cy="261610"/>
            </a:xfrm>
            <a:prstGeom prst="rect">
              <a:avLst/>
            </a:prstGeom>
          </p:spPr>
          <p:txBody>
            <a:bodyPr wrap="square">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078" b="0" i="0" u="none" strike="noStrike" kern="0" cap="none" spc="0" normalizeH="0" baseline="0" noProof="0" dirty="0">
                  <a:ln>
                    <a:noFill/>
                  </a:ln>
                  <a:solidFill>
                    <a:srgbClr val="FFFFFF"/>
                  </a:solidFill>
                  <a:effectLst/>
                  <a:uLnTx/>
                  <a:uFillTx/>
                  <a:latin typeface="Segoe UI"/>
                  <a:ea typeface="+mn-ea"/>
                  <a:cs typeface="Segoe UI Semilight" panose="020B0402040204020203" pitchFamily="34" charset="0"/>
                </a:rPr>
                <a:t>Data Catalog</a:t>
              </a:r>
            </a:p>
          </p:txBody>
        </p:sp>
        <p:grpSp>
          <p:nvGrpSpPr>
            <p:cNvPr id="422" name="Group 421"/>
            <p:cNvGrpSpPr/>
            <p:nvPr/>
          </p:nvGrpSpPr>
          <p:grpSpPr>
            <a:xfrm>
              <a:off x="2337798" y="3119355"/>
              <a:ext cx="274997" cy="292527"/>
              <a:chOff x="3232150" y="382588"/>
              <a:chExt cx="5727700" cy="6092825"/>
            </a:xfrm>
            <a:solidFill>
              <a:srgbClr val="FFFFFF"/>
            </a:solidFill>
          </p:grpSpPr>
          <p:sp>
            <p:nvSpPr>
              <p:cNvPr id="426" name="Freeform 10"/>
              <p:cNvSpPr>
                <a:spLocks/>
              </p:cNvSpPr>
              <p:nvPr/>
            </p:nvSpPr>
            <p:spPr bwMode="auto">
              <a:xfrm>
                <a:off x="3232150" y="382588"/>
                <a:ext cx="4492625" cy="4781550"/>
              </a:xfrm>
              <a:custGeom>
                <a:avLst/>
                <a:gdLst>
                  <a:gd name="T0" fmla="*/ 490 w 2830"/>
                  <a:gd name="T1" fmla="*/ 280 h 3012"/>
                  <a:gd name="T2" fmla="*/ 458 w 2830"/>
                  <a:gd name="T3" fmla="*/ 274 h 3012"/>
                  <a:gd name="T4" fmla="*/ 422 w 2830"/>
                  <a:gd name="T5" fmla="*/ 246 h 3012"/>
                  <a:gd name="T6" fmla="*/ 410 w 2830"/>
                  <a:gd name="T7" fmla="*/ 200 h 3012"/>
                  <a:gd name="T8" fmla="*/ 416 w 2830"/>
                  <a:gd name="T9" fmla="*/ 170 h 3012"/>
                  <a:gd name="T10" fmla="*/ 444 w 2830"/>
                  <a:gd name="T11" fmla="*/ 134 h 3012"/>
                  <a:gd name="T12" fmla="*/ 490 w 2830"/>
                  <a:gd name="T13" fmla="*/ 120 h 3012"/>
                  <a:gd name="T14" fmla="*/ 2724 w 2830"/>
                  <a:gd name="T15" fmla="*/ 1362 h 3012"/>
                  <a:gd name="T16" fmla="*/ 2830 w 2830"/>
                  <a:gd name="T17" fmla="*/ 0 h 3012"/>
                  <a:gd name="T18" fmla="*/ 382 w 2830"/>
                  <a:gd name="T19" fmla="*/ 16 h 3012"/>
                  <a:gd name="T20" fmla="*/ 314 w 2830"/>
                  <a:gd name="T21" fmla="*/ 74 h 3012"/>
                  <a:gd name="T22" fmla="*/ 266 w 2830"/>
                  <a:gd name="T23" fmla="*/ 130 h 3012"/>
                  <a:gd name="T24" fmla="*/ 222 w 2830"/>
                  <a:gd name="T25" fmla="*/ 206 h 3012"/>
                  <a:gd name="T26" fmla="*/ 214 w 2830"/>
                  <a:gd name="T27" fmla="*/ 736 h 3012"/>
                  <a:gd name="T28" fmla="*/ 62 w 2830"/>
                  <a:gd name="T29" fmla="*/ 738 h 3012"/>
                  <a:gd name="T30" fmla="*/ 22 w 2830"/>
                  <a:gd name="T31" fmla="*/ 760 h 3012"/>
                  <a:gd name="T32" fmla="*/ 0 w 2830"/>
                  <a:gd name="T33" fmla="*/ 800 h 3012"/>
                  <a:gd name="T34" fmla="*/ 0 w 2830"/>
                  <a:gd name="T35" fmla="*/ 832 h 3012"/>
                  <a:gd name="T36" fmla="*/ 22 w 2830"/>
                  <a:gd name="T37" fmla="*/ 872 h 3012"/>
                  <a:gd name="T38" fmla="*/ 62 w 2830"/>
                  <a:gd name="T39" fmla="*/ 894 h 3012"/>
                  <a:gd name="T40" fmla="*/ 214 w 2830"/>
                  <a:gd name="T41" fmla="*/ 896 h 3012"/>
                  <a:gd name="T42" fmla="*/ 80 w 2830"/>
                  <a:gd name="T43" fmla="*/ 1556 h 3012"/>
                  <a:gd name="T44" fmla="*/ 34 w 2830"/>
                  <a:gd name="T45" fmla="*/ 1570 h 3012"/>
                  <a:gd name="T46" fmla="*/ 6 w 2830"/>
                  <a:gd name="T47" fmla="*/ 1606 h 3012"/>
                  <a:gd name="T48" fmla="*/ 0 w 2830"/>
                  <a:gd name="T49" fmla="*/ 1636 h 3012"/>
                  <a:gd name="T50" fmla="*/ 12 w 2830"/>
                  <a:gd name="T51" fmla="*/ 1682 h 3012"/>
                  <a:gd name="T52" fmla="*/ 48 w 2830"/>
                  <a:gd name="T53" fmla="*/ 1710 h 3012"/>
                  <a:gd name="T54" fmla="*/ 214 w 2830"/>
                  <a:gd name="T55" fmla="*/ 1716 h 3012"/>
                  <a:gd name="T56" fmla="*/ 80 w 2830"/>
                  <a:gd name="T57" fmla="*/ 2314 h 3012"/>
                  <a:gd name="T58" fmla="*/ 48 w 2830"/>
                  <a:gd name="T59" fmla="*/ 2320 h 3012"/>
                  <a:gd name="T60" fmla="*/ 12 w 2830"/>
                  <a:gd name="T61" fmla="*/ 2348 h 3012"/>
                  <a:gd name="T62" fmla="*/ 0 w 2830"/>
                  <a:gd name="T63" fmla="*/ 2394 h 3012"/>
                  <a:gd name="T64" fmla="*/ 6 w 2830"/>
                  <a:gd name="T65" fmla="*/ 2424 h 3012"/>
                  <a:gd name="T66" fmla="*/ 34 w 2830"/>
                  <a:gd name="T67" fmla="*/ 2460 h 3012"/>
                  <a:gd name="T68" fmla="*/ 80 w 2830"/>
                  <a:gd name="T69" fmla="*/ 2474 h 3012"/>
                  <a:gd name="T70" fmla="*/ 214 w 2830"/>
                  <a:gd name="T71" fmla="*/ 2854 h 3012"/>
                  <a:gd name="T72" fmla="*/ 220 w 2830"/>
                  <a:gd name="T73" fmla="*/ 2910 h 3012"/>
                  <a:gd name="T74" fmla="*/ 250 w 2830"/>
                  <a:gd name="T75" fmla="*/ 2966 h 3012"/>
                  <a:gd name="T76" fmla="*/ 292 w 2830"/>
                  <a:gd name="T77" fmla="*/ 2998 h 3012"/>
                  <a:gd name="T78" fmla="*/ 346 w 2830"/>
                  <a:gd name="T79" fmla="*/ 3010 h 3012"/>
                  <a:gd name="T80" fmla="*/ 1744 w 2830"/>
                  <a:gd name="T81" fmla="*/ 3012 h 3012"/>
                  <a:gd name="T82" fmla="*/ 1746 w 2830"/>
                  <a:gd name="T83" fmla="*/ 1702 h 3012"/>
                  <a:gd name="T84" fmla="*/ 1786 w 2830"/>
                  <a:gd name="T85" fmla="*/ 1632 h 3012"/>
                  <a:gd name="T86" fmla="*/ 1840 w 2830"/>
                  <a:gd name="T87" fmla="*/ 1572 h 3012"/>
                  <a:gd name="T88" fmla="*/ 1900 w 2830"/>
                  <a:gd name="T89" fmla="*/ 1530 h 3012"/>
                  <a:gd name="T90" fmla="*/ 1952 w 2830"/>
                  <a:gd name="T91" fmla="*/ 1502 h 3012"/>
                  <a:gd name="T92" fmla="*/ 2048 w 2830"/>
                  <a:gd name="T93" fmla="*/ 1458 h 3012"/>
                  <a:gd name="T94" fmla="*/ 2162 w 2830"/>
                  <a:gd name="T95" fmla="*/ 1424 h 3012"/>
                  <a:gd name="T96" fmla="*/ 2376 w 2830"/>
                  <a:gd name="T97" fmla="*/ 1382 h 3012"/>
                  <a:gd name="T98" fmla="*/ 2564 w 2830"/>
                  <a:gd name="T99" fmla="*/ 1366 h 30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30" h="3012">
                    <a:moveTo>
                      <a:pt x="2564" y="1366"/>
                    </a:moveTo>
                    <a:lnTo>
                      <a:pt x="2564" y="280"/>
                    </a:lnTo>
                    <a:lnTo>
                      <a:pt x="490" y="280"/>
                    </a:lnTo>
                    <a:lnTo>
                      <a:pt x="490" y="280"/>
                    </a:lnTo>
                    <a:lnTo>
                      <a:pt x="472" y="280"/>
                    </a:lnTo>
                    <a:lnTo>
                      <a:pt x="458" y="274"/>
                    </a:lnTo>
                    <a:lnTo>
                      <a:pt x="444" y="268"/>
                    </a:lnTo>
                    <a:lnTo>
                      <a:pt x="432" y="258"/>
                    </a:lnTo>
                    <a:lnTo>
                      <a:pt x="422" y="246"/>
                    </a:lnTo>
                    <a:lnTo>
                      <a:pt x="416" y="232"/>
                    </a:lnTo>
                    <a:lnTo>
                      <a:pt x="410" y="216"/>
                    </a:lnTo>
                    <a:lnTo>
                      <a:pt x="410" y="200"/>
                    </a:lnTo>
                    <a:lnTo>
                      <a:pt x="410" y="200"/>
                    </a:lnTo>
                    <a:lnTo>
                      <a:pt x="410" y="184"/>
                    </a:lnTo>
                    <a:lnTo>
                      <a:pt x="416" y="170"/>
                    </a:lnTo>
                    <a:lnTo>
                      <a:pt x="422" y="156"/>
                    </a:lnTo>
                    <a:lnTo>
                      <a:pt x="432" y="144"/>
                    </a:lnTo>
                    <a:lnTo>
                      <a:pt x="444" y="134"/>
                    </a:lnTo>
                    <a:lnTo>
                      <a:pt x="458" y="126"/>
                    </a:lnTo>
                    <a:lnTo>
                      <a:pt x="472" y="122"/>
                    </a:lnTo>
                    <a:lnTo>
                      <a:pt x="490" y="120"/>
                    </a:lnTo>
                    <a:lnTo>
                      <a:pt x="2724" y="120"/>
                    </a:lnTo>
                    <a:lnTo>
                      <a:pt x="2724" y="1362"/>
                    </a:lnTo>
                    <a:lnTo>
                      <a:pt x="2724" y="1362"/>
                    </a:lnTo>
                    <a:lnTo>
                      <a:pt x="2776" y="1364"/>
                    </a:lnTo>
                    <a:lnTo>
                      <a:pt x="2830" y="1366"/>
                    </a:lnTo>
                    <a:lnTo>
                      <a:pt x="2830" y="0"/>
                    </a:lnTo>
                    <a:lnTo>
                      <a:pt x="410" y="0"/>
                    </a:lnTo>
                    <a:lnTo>
                      <a:pt x="410" y="0"/>
                    </a:lnTo>
                    <a:lnTo>
                      <a:pt x="382" y="16"/>
                    </a:lnTo>
                    <a:lnTo>
                      <a:pt x="356" y="36"/>
                    </a:lnTo>
                    <a:lnTo>
                      <a:pt x="334" y="54"/>
                    </a:lnTo>
                    <a:lnTo>
                      <a:pt x="314" y="74"/>
                    </a:lnTo>
                    <a:lnTo>
                      <a:pt x="296" y="92"/>
                    </a:lnTo>
                    <a:lnTo>
                      <a:pt x="280" y="112"/>
                    </a:lnTo>
                    <a:lnTo>
                      <a:pt x="266" y="130"/>
                    </a:lnTo>
                    <a:lnTo>
                      <a:pt x="254" y="148"/>
                    </a:lnTo>
                    <a:lnTo>
                      <a:pt x="234" y="180"/>
                    </a:lnTo>
                    <a:lnTo>
                      <a:pt x="222" y="206"/>
                    </a:lnTo>
                    <a:lnTo>
                      <a:pt x="214" y="230"/>
                    </a:lnTo>
                    <a:lnTo>
                      <a:pt x="214" y="230"/>
                    </a:lnTo>
                    <a:lnTo>
                      <a:pt x="214" y="736"/>
                    </a:lnTo>
                    <a:lnTo>
                      <a:pt x="80" y="736"/>
                    </a:lnTo>
                    <a:lnTo>
                      <a:pt x="80" y="736"/>
                    </a:lnTo>
                    <a:lnTo>
                      <a:pt x="62" y="738"/>
                    </a:lnTo>
                    <a:lnTo>
                      <a:pt x="48" y="742"/>
                    </a:lnTo>
                    <a:lnTo>
                      <a:pt x="34" y="750"/>
                    </a:lnTo>
                    <a:lnTo>
                      <a:pt x="22" y="760"/>
                    </a:lnTo>
                    <a:lnTo>
                      <a:pt x="12" y="772"/>
                    </a:lnTo>
                    <a:lnTo>
                      <a:pt x="6" y="784"/>
                    </a:lnTo>
                    <a:lnTo>
                      <a:pt x="0" y="800"/>
                    </a:lnTo>
                    <a:lnTo>
                      <a:pt x="0" y="816"/>
                    </a:lnTo>
                    <a:lnTo>
                      <a:pt x="0" y="816"/>
                    </a:lnTo>
                    <a:lnTo>
                      <a:pt x="0" y="832"/>
                    </a:lnTo>
                    <a:lnTo>
                      <a:pt x="6" y="846"/>
                    </a:lnTo>
                    <a:lnTo>
                      <a:pt x="12" y="860"/>
                    </a:lnTo>
                    <a:lnTo>
                      <a:pt x="22" y="872"/>
                    </a:lnTo>
                    <a:lnTo>
                      <a:pt x="34" y="882"/>
                    </a:lnTo>
                    <a:lnTo>
                      <a:pt x="48" y="890"/>
                    </a:lnTo>
                    <a:lnTo>
                      <a:pt x="62" y="894"/>
                    </a:lnTo>
                    <a:lnTo>
                      <a:pt x="80" y="896"/>
                    </a:lnTo>
                    <a:lnTo>
                      <a:pt x="214" y="896"/>
                    </a:lnTo>
                    <a:lnTo>
                      <a:pt x="214" y="896"/>
                    </a:lnTo>
                    <a:lnTo>
                      <a:pt x="214" y="1556"/>
                    </a:lnTo>
                    <a:lnTo>
                      <a:pt x="80" y="1556"/>
                    </a:lnTo>
                    <a:lnTo>
                      <a:pt x="80" y="1556"/>
                    </a:lnTo>
                    <a:lnTo>
                      <a:pt x="62" y="1558"/>
                    </a:lnTo>
                    <a:lnTo>
                      <a:pt x="48" y="1562"/>
                    </a:lnTo>
                    <a:lnTo>
                      <a:pt x="34" y="1570"/>
                    </a:lnTo>
                    <a:lnTo>
                      <a:pt x="22" y="1580"/>
                    </a:lnTo>
                    <a:lnTo>
                      <a:pt x="12" y="1592"/>
                    </a:lnTo>
                    <a:lnTo>
                      <a:pt x="6" y="1606"/>
                    </a:lnTo>
                    <a:lnTo>
                      <a:pt x="0" y="1620"/>
                    </a:lnTo>
                    <a:lnTo>
                      <a:pt x="0" y="1636"/>
                    </a:lnTo>
                    <a:lnTo>
                      <a:pt x="0" y="1636"/>
                    </a:lnTo>
                    <a:lnTo>
                      <a:pt x="0" y="1652"/>
                    </a:lnTo>
                    <a:lnTo>
                      <a:pt x="6" y="1668"/>
                    </a:lnTo>
                    <a:lnTo>
                      <a:pt x="12" y="1682"/>
                    </a:lnTo>
                    <a:lnTo>
                      <a:pt x="22" y="1694"/>
                    </a:lnTo>
                    <a:lnTo>
                      <a:pt x="34" y="1702"/>
                    </a:lnTo>
                    <a:lnTo>
                      <a:pt x="48" y="1710"/>
                    </a:lnTo>
                    <a:lnTo>
                      <a:pt x="62" y="1716"/>
                    </a:lnTo>
                    <a:lnTo>
                      <a:pt x="80" y="1716"/>
                    </a:lnTo>
                    <a:lnTo>
                      <a:pt x="214" y="1716"/>
                    </a:lnTo>
                    <a:lnTo>
                      <a:pt x="214" y="1716"/>
                    </a:lnTo>
                    <a:lnTo>
                      <a:pt x="214" y="2314"/>
                    </a:lnTo>
                    <a:lnTo>
                      <a:pt x="80" y="2314"/>
                    </a:lnTo>
                    <a:lnTo>
                      <a:pt x="80" y="2314"/>
                    </a:lnTo>
                    <a:lnTo>
                      <a:pt x="62" y="2316"/>
                    </a:lnTo>
                    <a:lnTo>
                      <a:pt x="48" y="2320"/>
                    </a:lnTo>
                    <a:lnTo>
                      <a:pt x="34" y="2328"/>
                    </a:lnTo>
                    <a:lnTo>
                      <a:pt x="22" y="2338"/>
                    </a:lnTo>
                    <a:lnTo>
                      <a:pt x="12" y="2348"/>
                    </a:lnTo>
                    <a:lnTo>
                      <a:pt x="6" y="2362"/>
                    </a:lnTo>
                    <a:lnTo>
                      <a:pt x="0" y="2378"/>
                    </a:lnTo>
                    <a:lnTo>
                      <a:pt x="0" y="2394"/>
                    </a:lnTo>
                    <a:lnTo>
                      <a:pt x="0" y="2394"/>
                    </a:lnTo>
                    <a:lnTo>
                      <a:pt x="0" y="2410"/>
                    </a:lnTo>
                    <a:lnTo>
                      <a:pt x="6" y="2424"/>
                    </a:lnTo>
                    <a:lnTo>
                      <a:pt x="12" y="2438"/>
                    </a:lnTo>
                    <a:lnTo>
                      <a:pt x="22" y="2450"/>
                    </a:lnTo>
                    <a:lnTo>
                      <a:pt x="34" y="2460"/>
                    </a:lnTo>
                    <a:lnTo>
                      <a:pt x="48" y="2468"/>
                    </a:lnTo>
                    <a:lnTo>
                      <a:pt x="62" y="2472"/>
                    </a:lnTo>
                    <a:lnTo>
                      <a:pt x="80" y="2474"/>
                    </a:lnTo>
                    <a:lnTo>
                      <a:pt x="214" y="2474"/>
                    </a:lnTo>
                    <a:lnTo>
                      <a:pt x="214" y="2474"/>
                    </a:lnTo>
                    <a:lnTo>
                      <a:pt x="214" y="2854"/>
                    </a:lnTo>
                    <a:lnTo>
                      <a:pt x="214" y="2854"/>
                    </a:lnTo>
                    <a:lnTo>
                      <a:pt x="216" y="2884"/>
                    </a:lnTo>
                    <a:lnTo>
                      <a:pt x="220" y="2910"/>
                    </a:lnTo>
                    <a:lnTo>
                      <a:pt x="228" y="2932"/>
                    </a:lnTo>
                    <a:lnTo>
                      <a:pt x="238" y="2952"/>
                    </a:lnTo>
                    <a:lnTo>
                      <a:pt x="250" y="2966"/>
                    </a:lnTo>
                    <a:lnTo>
                      <a:pt x="262" y="2980"/>
                    </a:lnTo>
                    <a:lnTo>
                      <a:pt x="276" y="2990"/>
                    </a:lnTo>
                    <a:lnTo>
                      <a:pt x="292" y="2998"/>
                    </a:lnTo>
                    <a:lnTo>
                      <a:pt x="306" y="3002"/>
                    </a:lnTo>
                    <a:lnTo>
                      <a:pt x="320" y="3006"/>
                    </a:lnTo>
                    <a:lnTo>
                      <a:pt x="346" y="3010"/>
                    </a:lnTo>
                    <a:lnTo>
                      <a:pt x="364" y="3012"/>
                    </a:lnTo>
                    <a:lnTo>
                      <a:pt x="370" y="3012"/>
                    </a:lnTo>
                    <a:lnTo>
                      <a:pt x="1744" y="3012"/>
                    </a:lnTo>
                    <a:lnTo>
                      <a:pt x="1744" y="1710"/>
                    </a:lnTo>
                    <a:lnTo>
                      <a:pt x="1746" y="1702"/>
                    </a:lnTo>
                    <a:lnTo>
                      <a:pt x="1746" y="1702"/>
                    </a:lnTo>
                    <a:lnTo>
                      <a:pt x="1756" y="1680"/>
                    </a:lnTo>
                    <a:lnTo>
                      <a:pt x="1768" y="1658"/>
                    </a:lnTo>
                    <a:lnTo>
                      <a:pt x="1786" y="1632"/>
                    </a:lnTo>
                    <a:lnTo>
                      <a:pt x="1810" y="1602"/>
                    </a:lnTo>
                    <a:lnTo>
                      <a:pt x="1824" y="1588"/>
                    </a:lnTo>
                    <a:lnTo>
                      <a:pt x="1840" y="1572"/>
                    </a:lnTo>
                    <a:lnTo>
                      <a:pt x="1858" y="1558"/>
                    </a:lnTo>
                    <a:lnTo>
                      <a:pt x="1878" y="1544"/>
                    </a:lnTo>
                    <a:lnTo>
                      <a:pt x="1900" y="1530"/>
                    </a:lnTo>
                    <a:lnTo>
                      <a:pt x="1924" y="1518"/>
                    </a:lnTo>
                    <a:lnTo>
                      <a:pt x="1924" y="1518"/>
                    </a:lnTo>
                    <a:lnTo>
                      <a:pt x="1952" y="1502"/>
                    </a:lnTo>
                    <a:lnTo>
                      <a:pt x="1982" y="1486"/>
                    </a:lnTo>
                    <a:lnTo>
                      <a:pt x="2014" y="1472"/>
                    </a:lnTo>
                    <a:lnTo>
                      <a:pt x="2048" y="1458"/>
                    </a:lnTo>
                    <a:lnTo>
                      <a:pt x="2086" y="1446"/>
                    </a:lnTo>
                    <a:lnTo>
                      <a:pt x="2122" y="1434"/>
                    </a:lnTo>
                    <a:lnTo>
                      <a:pt x="2162" y="1424"/>
                    </a:lnTo>
                    <a:lnTo>
                      <a:pt x="2202" y="1414"/>
                    </a:lnTo>
                    <a:lnTo>
                      <a:pt x="2288" y="1396"/>
                    </a:lnTo>
                    <a:lnTo>
                      <a:pt x="2376" y="1382"/>
                    </a:lnTo>
                    <a:lnTo>
                      <a:pt x="2470" y="1372"/>
                    </a:lnTo>
                    <a:lnTo>
                      <a:pt x="2564" y="1366"/>
                    </a:lnTo>
                    <a:lnTo>
                      <a:pt x="2564" y="13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Segoe UI"/>
                  <a:ea typeface="+mn-ea"/>
                  <a:cs typeface="+mn-cs"/>
                </a:endParaRPr>
              </a:p>
            </p:txBody>
          </p:sp>
          <p:sp>
            <p:nvSpPr>
              <p:cNvPr id="427" name="Freeform 11"/>
              <p:cNvSpPr>
                <a:spLocks/>
              </p:cNvSpPr>
              <p:nvPr/>
            </p:nvSpPr>
            <p:spPr bwMode="auto">
              <a:xfrm>
                <a:off x="6134100" y="3106738"/>
                <a:ext cx="2825750" cy="3368675"/>
              </a:xfrm>
              <a:custGeom>
                <a:avLst/>
                <a:gdLst>
                  <a:gd name="T0" fmla="*/ 866 w 1780"/>
                  <a:gd name="T1" fmla="*/ 356 h 2122"/>
                  <a:gd name="T2" fmla="*/ 730 w 1780"/>
                  <a:gd name="T3" fmla="*/ 352 h 2122"/>
                  <a:gd name="T4" fmla="*/ 594 w 1780"/>
                  <a:gd name="T5" fmla="*/ 340 h 2122"/>
                  <a:gd name="T6" fmla="*/ 464 w 1780"/>
                  <a:gd name="T7" fmla="*/ 322 h 2122"/>
                  <a:gd name="T8" fmla="*/ 342 w 1780"/>
                  <a:gd name="T9" fmla="*/ 296 h 2122"/>
                  <a:gd name="T10" fmla="*/ 232 w 1780"/>
                  <a:gd name="T11" fmla="*/ 262 h 2122"/>
                  <a:gd name="T12" fmla="*/ 136 w 1780"/>
                  <a:gd name="T13" fmla="*/ 222 h 2122"/>
                  <a:gd name="T14" fmla="*/ 58 w 1780"/>
                  <a:gd name="T15" fmla="*/ 174 h 2122"/>
                  <a:gd name="T16" fmla="*/ 12 w 1780"/>
                  <a:gd name="T17" fmla="*/ 134 h 2122"/>
                  <a:gd name="T18" fmla="*/ 0 w 1780"/>
                  <a:gd name="T19" fmla="*/ 1940 h 2122"/>
                  <a:gd name="T20" fmla="*/ 26 w 1780"/>
                  <a:gd name="T21" fmla="*/ 1960 h 2122"/>
                  <a:gd name="T22" fmla="*/ 90 w 1780"/>
                  <a:gd name="T23" fmla="*/ 1996 h 2122"/>
                  <a:gd name="T24" fmla="*/ 174 w 1780"/>
                  <a:gd name="T25" fmla="*/ 2030 h 2122"/>
                  <a:gd name="T26" fmla="*/ 272 w 1780"/>
                  <a:gd name="T27" fmla="*/ 2058 h 2122"/>
                  <a:gd name="T28" fmla="*/ 386 w 1780"/>
                  <a:gd name="T29" fmla="*/ 2082 h 2122"/>
                  <a:gd name="T30" fmla="*/ 512 w 1780"/>
                  <a:gd name="T31" fmla="*/ 2102 h 2122"/>
                  <a:gd name="T32" fmla="*/ 646 w 1780"/>
                  <a:gd name="T33" fmla="*/ 2114 h 2122"/>
                  <a:gd name="T34" fmla="*/ 790 w 1780"/>
                  <a:gd name="T35" fmla="*/ 2122 h 2122"/>
                  <a:gd name="T36" fmla="*/ 866 w 1780"/>
                  <a:gd name="T37" fmla="*/ 2122 h 2122"/>
                  <a:gd name="T38" fmla="*/ 1050 w 1780"/>
                  <a:gd name="T39" fmla="*/ 2118 h 2122"/>
                  <a:gd name="T40" fmla="*/ 1222 w 1780"/>
                  <a:gd name="T41" fmla="*/ 2102 h 2122"/>
                  <a:gd name="T42" fmla="*/ 1376 w 1780"/>
                  <a:gd name="T43" fmla="*/ 2076 h 2122"/>
                  <a:gd name="T44" fmla="*/ 1512 w 1780"/>
                  <a:gd name="T45" fmla="*/ 2044 h 2122"/>
                  <a:gd name="T46" fmla="*/ 1624 w 1780"/>
                  <a:gd name="T47" fmla="*/ 2004 h 2122"/>
                  <a:gd name="T48" fmla="*/ 1690 w 1780"/>
                  <a:gd name="T49" fmla="*/ 1970 h 2122"/>
                  <a:gd name="T50" fmla="*/ 1724 w 1780"/>
                  <a:gd name="T51" fmla="*/ 1946 h 2122"/>
                  <a:gd name="T52" fmla="*/ 1750 w 1780"/>
                  <a:gd name="T53" fmla="*/ 1922 h 2122"/>
                  <a:gd name="T54" fmla="*/ 1770 w 1780"/>
                  <a:gd name="T55" fmla="*/ 1894 h 2122"/>
                  <a:gd name="T56" fmla="*/ 1778 w 1780"/>
                  <a:gd name="T57" fmla="*/ 1868 h 2122"/>
                  <a:gd name="T58" fmla="*/ 1780 w 1780"/>
                  <a:gd name="T59" fmla="*/ 0 h 2122"/>
                  <a:gd name="T60" fmla="*/ 1778 w 1780"/>
                  <a:gd name="T61" fmla="*/ 22 h 2122"/>
                  <a:gd name="T62" fmla="*/ 1768 w 1780"/>
                  <a:gd name="T63" fmla="*/ 64 h 2122"/>
                  <a:gd name="T64" fmla="*/ 1748 w 1780"/>
                  <a:gd name="T65" fmla="*/ 102 h 2122"/>
                  <a:gd name="T66" fmla="*/ 1718 w 1780"/>
                  <a:gd name="T67" fmla="*/ 138 h 2122"/>
                  <a:gd name="T68" fmla="*/ 1682 w 1780"/>
                  <a:gd name="T69" fmla="*/ 170 h 2122"/>
                  <a:gd name="T70" fmla="*/ 1636 w 1780"/>
                  <a:gd name="T71" fmla="*/ 202 h 2122"/>
                  <a:gd name="T72" fmla="*/ 1584 w 1780"/>
                  <a:gd name="T73" fmla="*/ 228 h 2122"/>
                  <a:gd name="T74" fmla="*/ 1494 w 1780"/>
                  <a:gd name="T75" fmla="*/ 266 h 2122"/>
                  <a:gd name="T76" fmla="*/ 1356 w 1780"/>
                  <a:gd name="T77" fmla="*/ 304 h 2122"/>
                  <a:gd name="T78" fmla="*/ 1200 w 1780"/>
                  <a:gd name="T79" fmla="*/ 332 h 2122"/>
                  <a:gd name="T80" fmla="*/ 1036 w 1780"/>
                  <a:gd name="T81" fmla="*/ 350 h 2122"/>
                  <a:gd name="T82" fmla="*/ 866 w 1780"/>
                  <a:gd name="T83" fmla="*/ 356 h 2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80" h="2122">
                    <a:moveTo>
                      <a:pt x="866" y="356"/>
                    </a:moveTo>
                    <a:lnTo>
                      <a:pt x="866" y="356"/>
                    </a:lnTo>
                    <a:lnTo>
                      <a:pt x="798" y="354"/>
                    </a:lnTo>
                    <a:lnTo>
                      <a:pt x="730" y="352"/>
                    </a:lnTo>
                    <a:lnTo>
                      <a:pt x="660" y="348"/>
                    </a:lnTo>
                    <a:lnTo>
                      <a:pt x="594" y="340"/>
                    </a:lnTo>
                    <a:lnTo>
                      <a:pt x="528" y="332"/>
                    </a:lnTo>
                    <a:lnTo>
                      <a:pt x="464" y="322"/>
                    </a:lnTo>
                    <a:lnTo>
                      <a:pt x="402" y="310"/>
                    </a:lnTo>
                    <a:lnTo>
                      <a:pt x="342" y="296"/>
                    </a:lnTo>
                    <a:lnTo>
                      <a:pt x="286" y="280"/>
                    </a:lnTo>
                    <a:lnTo>
                      <a:pt x="232" y="262"/>
                    </a:lnTo>
                    <a:lnTo>
                      <a:pt x="182" y="244"/>
                    </a:lnTo>
                    <a:lnTo>
                      <a:pt x="136" y="222"/>
                    </a:lnTo>
                    <a:lnTo>
                      <a:pt x="96" y="200"/>
                    </a:lnTo>
                    <a:lnTo>
                      <a:pt x="58" y="174"/>
                    </a:lnTo>
                    <a:lnTo>
                      <a:pt x="26" y="148"/>
                    </a:lnTo>
                    <a:lnTo>
                      <a:pt x="12" y="134"/>
                    </a:lnTo>
                    <a:lnTo>
                      <a:pt x="0" y="120"/>
                    </a:lnTo>
                    <a:lnTo>
                      <a:pt x="0" y="1940"/>
                    </a:lnTo>
                    <a:lnTo>
                      <a:pt x="0" y="1940"/>
                    </a:lnTo>
                    <a:lnTo>
                      <a:pt x="26" y="1960"/>
                    </a:lnTo>
                    <a:lnTo>
                      <a:pt x="56" y="1978"/>
                    </a:lnTo>
                    <a:lnTo>
                      <a:pt x="90" y="1996"/>
                    </a:lnTo>
                    <a:lnTo>
                      <a:pt x="130" y="2014"/>
                    </a:lnTo>
                    <a:lnTo>
                      <a:pt x="174" y="2030"/>
                    </a:lnTo>
                    <a:lnTo>
                      <a:pt x="222" y="2044"/>
                    </a:lnTo>
                    <a:lnTo>
                      <a:pt x="272" y="2058"/>
                    </a:lnTo>
                    <a:lnTo>
                      <a:pt x="328" y="2072"/>
                    </a:lnTo>
                    <a:lnTo>
                      <a:pt x="386" y="2082"/>
                    </a:lnTo>
                    <a:lnTo>
                      <a:pt x="448" y="2092"/>
                    </a:lnTo>
                    <a:lnTo>
                      <a:pt x="512" y="2102"/>
                    </a:lnTo>
                    <a:lnTo>
                      <a:pt x="578" y="2108"/>
                    </a:lnTo>
                    <a:lnTo>
                      <a:pt x="646" y="2114"/>
                    </a:lnTo>
                    <a:lnTo>
                      <a:pt x="718" y="2118"/>
                    </a:lnTo>
                    <a:lnTo>
                      <a:pt x="790" y="2122"/>
                    </a:lnTo>
                    <a:lnTo>
                      <a:pt x="866" y="2122"/>
                    </a:lnTo>
                    <a:lnTo>
                      <a:pt x="866" y="2122"/>
                    </a:lnTo>
                    <a:lnTo>
                      <a:pt x="958" y="2122"/>
                    </a:lnTo>
                    <a:lnTo>
                      <a:pt x="1050" y="2118"/>
                    </a:lnTo>
                    <a:lnTo>
                      <a:pt x="1138" y="2110"/>
                    </a:lnTo>
                    <a:lnTo>
                      <a:pt x="1222" y="2102"/>
                    </a:lnTo>
                    <a:lnTo>
                      <a:pt x="1302" y="2090"/>
                    </a:lnTo>
                    <a:lnTo>
                      <a:pt x="1376" y="2076"/>
                    </a:lnTo>
                    <a:lnTo>
                      <a:pt x="1446" y="2062"/>
                    </a:lnTo>
                    <a:lnTo>
                      <a:pt x="1512" y="2044"/>
                    </a:lnTo>
                    <a:lnTo>
                      <a:pt x="1570" y="2024"/>
                    </a:lnTo>
                    <a:lnTo>
                      <a:pt x="1624" y="2004"/>
                    </a:lnTo>
                    <a:lnTo>
                      <a:pt x="1670" y="1982"/>
                    </a:lnTo>
                    <a:lnTo>
                      <a:pt x="1690" y="1970"/>
                    </a:lnTo>
                    <a:lnTo>
                      <a:pt x="1708" y="1958"/>
                    </a:lnTo>
                    <a:lnTo>
                      <a:pt x="1724" y="1946"/>
                    </a:lnTo>
                    <a:lnTo>
                      <a:pt x="1738" y="1934"/>
                    </a:lnTo>
                    <a:lnTo>
                      <a:pt x="1750" y="1922"/>
                    </a:lnTo>
                    <a:lnTo>
                      <a:pt x="1762" y="1908"/>
                    </a:lnTo>
                    <a:lnTo>
                      <a:pt x="1770" y="1894"/>
                    </a:lnTo>
                    <a:lnTo>
                      <a:pt x="1774" y="1882"/>
                    </a:lnTo>
                    <a:lnTo>
                      <a:pt x="1778" y="1868"/>
                    </a:lnTo>
                    <a:lnTo>
                      <a:pt x="1780" y="1854"/>
                    </a:lnTo>
                    <a:lnTo>
                      <a:pt x="1780" y="0"/>
                    </a:lnTo>
                    <a:lnTo>
                      <a:pt x="1780" y="0"/>
                    </a:lnTo>
                    <a:lnTo>
                      <a:pt x="1778" y="22"/>
                    </a:lnTo>
                    <a:lnTo>
                      <a:pt x="1774" y="44"/>
                    </a:lnTo>
                    <a:lnTo>
                      <a:pt x="1768" y="64"/>
                    </a:lnTo>
                    <a:lnTo>
                      <a:pt x="1760" y="82"/>
                    </a:lnTo>
                    <a:lnTo>
                      <a:pt x="1748" y="102"/>
                    </a:lnTo>
                    <a:lnTo>
                      <a:pt x="1734" y="120"/>
                    </a:lnTo>
                    <a:lnTo>
                      <a:pt x="1718" y="138"/>
                    </a:lnTo>
                    <a:lnTo>
                      <a:pt x="1700" y="154"/>
                    </a:lnTo>
                    <a:lnTo>
                      <a:pt x="1682" y="170"/>
                    </a:lnTo>
                    <a:lnTo>
                      <a:pt x="1660" y="186"/>
                    </a:lnTo>
                    <a:lnTo>
                      <a:pt x="1636" y="202"/>
                    </a:lnTo>
                    <a:lnTo>
                      <a:pt x="1610" y="216"/>
                    </a:lnTo>
                    <a:lnTo>
                      <a:pt x="1584" y="228"/>
                    </a:lnTo>
                    <a:lnTo>
                      <a:pt x="1554" y="242"/>
                    </a:lnTo>
                    <a:lnTo>
                      <a:pt x="1494" y="266"/>
                    </a:lnTo>
                    <a:lnTo>
                      <a:pt x="1426" y="286"/>
                    </a:lnTo>
                    <a:lnTo>
                      <a:pt x="1356" y="304"/>
                    </a:lnTo>
                    <a:lnTo>
                      <a:pt x="1280" y="320"/>
                    </a:lnTo>
                    <a:lnTo>
                      <a:pt x="1200" y="332"/>
                    </a:lnTo>
                    <a:lnTo>
                      <a:pt x="1120" y="342"/>
                    </a:lnTo>
                    <a:lnTo>
                      <a:pt x="1036" y="350"/>
                    </a:lnTo>
                    <a:lnTo>
                      <a:pt x="952" y="354"/>
                    </a:lnTo>
                    <a:lnTo>
                      <a:pt x="866" y="356"/>
                    </a:lnTo>
                    <a:lnTo>
                      <a:pt x="866" y="3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Segoe UI"/>
                  <a:ea typeface="+mn-ea"/>
                  <a:cs typeface="+mn-cs"/>
                </a:endParaRPr>
              </a:p>
            </p:txBody>
          </p:sp>
          <p:sp>
            <p:nvSpPr>
              <p:cNvPr id="428" name="Freeform 12"/>
              <p:cNvSpPr>
                <a:spLocks/>
              </p:cNvSpPr>
              <p:nvPr/>
            </p:nvSpPr>
            <p:spPr bwMode="auto">
              <a:xfrm>
                <a:off x="6299200" y="2779713"/>
                <a:ext cx="2422525" cy="654050"/>
              </a:xfrm>
              <a:custGeom>
                <a:avLst/>
                <a:gdLst>
                  <a:gd name="T0" fmla="*/ 0 w 1526"/>
                  <a:gd name="T1" fmla="*/ 206 h 412"/>
                  <a:gd name="T2" fmla="*/ 2 w 1526"/>
                  <a:gd name="T3" fmla="*/ 220 h 412"/>
                  <a:gd name="T4" fmla="*/ 12 w 1526"/>
                  <a:gd name="T5" fmla="*/ 236 h 412"/>
                  <a:gd name="T6" fmla="*/ 52 w 1526"/>
                  <a:gd name="T7" fmla="*/ 270 h 412"/>
                  <a:gd name="T8" fmla="*/ 116 w 1526"/>
                  <a:gd name="T9" fmla="*/ 304 h 412"/>
                  <a:gd name="T10" fmla="*/ 204 w 1526"/>
                  <a:gd name="T11" fmla="*/ 336 h 412"/>
                  <a:gd name="T12" fmla="*/ 312 w 1526"/>
                  <a:gd name="T13" fmla="*/ 366 h 412"/>
                  <a:gd name="T14" fmla="*/ 444 w 1526"/>
                  <a:gd name="T15" fmla="*/ 390 h 412"/>
                  <a:gd name="T16" fmla="*/ 594 w 1526"/>
                  <a:gd name="T17" fmla="*/ 406 h 412"/>
                  <a:gd name="T18" fmla="*/ 762 w 1526"/>
                  <a:gd name="T19" fmla="*/ 412 h 412"/>
                  <a:gd name="T20" fmla="*/ 850 w 1526"/>
                  <a:gd name="T21" fmla="*/ 412 h 412"/>
                  <a:gd name="T22" fmla="*/ 1010 w 1526"/>
                  <a:gd name="T23" fmla="*/ 400 h 412"/>
                  <a:gd name="T24" fmla="*/ 1150 w 1526"/>
                  <a:gd name="T25" fmla="*/ 380 h 412"/>
                  <a:gd name="T26" fmla="*/ 1270 w 1526"/>
                  <a:gd name="T27" fmla="*/ 352 h 412"/>
                  <a:gd name="T28" fmla="*/ 1370 w 1526"/>
                  <a:gd name="T29" fmla="*/ 320 h 412"/>
                  <a:gd name="T30" fmla="*/ 1446 w 1526"/>
                  <a:gd name="T31" fmla="*/ 286 h 412"/>
                  <a:gd name="T32" fmla="*/ 1496 w 1526"/>
                  <a:gd name="T33" fmla="*/ 252 h 412"/>
                  <a:gd name="T34" fmla="*/ 1520 w 1526"/>
                  <a:gd name="T35" fmla="*/ 228 h 412"/>
                  <a:gd name="T36" fmla="*/ 1526 w 1526"/>
                  <a:gd name="T37" fmla="*/ 214 h 412"/>
                  <a:gd name="T38" fmla="*/ 1526 w 1526"/>
                  <a:gd name="T39" fmla="*/ 206 h 412"/>
                  <a:gd name="T40" fmla="*/ 1524 w 1526"/>
                  <a:gd name="T41" fmla="*/ 192 h 412"/>
                  <a:gd name="T42" fmla="*/ 1514 w 1526"/>
                  <a:gd name="T43" fmla="*/ 176 h 412"/>
                  <a:gd name="T44" fmla="*/ 1474 w 1526"/>
                  <a:gd name="T45" fmla="*/ 144 h 412"/>
                  <a:gd name="T46" fmla="*/ 1410 w 1526"/>
                  <a:gd name="T47" fmla="*/ 110 h 412"/>
                  <a:gd name="T48" fmla="*/ 1322 w 1526"/>
                  <a:gd name="T49" fmla="*/ 76 h 412"/>
                  <a:gd name="T50" fmla="*/ 1212 w 1526"/>
                  <a:gd name="T51" fmla="*/ 46 h 412"/>
                  <a:gd name="T52" fmla="*/ 1082 w 1526"/>
                  <a:gd name="T53" fmla="*/ 22 h 412"/>
                  <a:gd name="T54" fmla="*/ 932 w 1526"/>
                  <a:gd name="T55" fmla="*/ 6 h 412"/>
                  <a:gd name="T56" fmla="*/ 762 w 1526"/>
                  <a:gd name="T57" fmla="*/ 0 h 412"/>
                  <a:gd name="T58" fmla="*/ 676 w 1526"/>
                  <a:gd name="T59" fmla="*/ 2 h 412"/>
                  <a:gd name="T60" fmla="*/ 516 w 1526"/>
                  <a:gd name="T61" fmla="*/ 14 h 412"/>
                  <a:gd name="T62" fmla="*/ 376 w 1526"/>
                  <a:gd name="T63" fmla="*/ 34 h 412"/>
                  <a:gd name="T64" fmla="*/ 256 w 1526"/>
                  <a:gd name="T65" fmla="*/ 60 h 412"/>
                  <a:gd name="T66" fmla="*/ 156 w 1526"/>
                  <a:gd name="T67" fmla="*/ 92 h 412"/>
                  <a:gd name="T68" fmla="*/ 80 w 1526"/>
                  <a:gd name="T69" fmla="*/ 126 h 412"/>
                  <a:gd name="T70" fmla="*/ 28 w 1526"/>
                  <a:gd name="T71" fmla="*/ 160 h 412"/>
                  <a:gd name="T72" fmla="*/ 6 w 1526"/>
                  <a:gd name="T73" fmla="*/ 184 h 412"/>
                  <a:gd name="T74" fmla="*/ 0 w 1526"/>
                  <a:gd name="T75" fmla="*/ 200 h 412"/>
                  <a:gd name="T76" fmla="*/ 0 w 1526"/>
                  <a:gd name="T77" fmla="*/ 206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526" h="412">
                    <a:moveTo>
                      <a:pt x="0" y="206"/>
                    </a:moveTo>
                    <a:lnTo>
                      <a:pt x="0" y="206"/>
                    </a:lnTo>
                    <a:lnTo>
                      <a:pt x="0" y="214"/>
                    </a:lnTo>
                    <a:lnTo>
                      <a:pt x="2" y="220"/>
                    </a:lnTo>
                    <a:lnTo>
                      <a:pt x="6" y="228"/>
                    </a:lnTo>
                    <a:lnTo>
                      <a:pt x="12" y="236"/>
                    </a:lnTo>
                    <a:lnTo>
                      <a:pt x="28" y="252"/>
                    </a:lnTo>
                    <a:lnTo>
                      <a:pt x="52" y="270"/>
                    </a:lnTo>
                    <a:lnTo>
                      <a:pt x="80" y="286"/>
                    </a:lnTo>
                    <a:lnTo>
                      <a:pt x="116" y="304"/>
                    </a:lnTo>
                    <a:lnTo>
                      <a:pt x="156" y="320"/>
                    </a:lnTo>
                    <a:lnTo>
                      <a:pt x="204" y="336"/>
                    </a:lnTo>
                    <a:lnTo>
                      <a:pt x="256" y="352"/>
                    </a:lnTo>
                    <a:lnTo>
                      <a:pt x="312" y="366"/>
                    </a:lnTo>
                    <a:lnTo>
                      <a:pt x="376" y="380"/>
                    </a:lnTo>
                    <a:lnTo>
                      <a:pt x="444" y="390"/>
                    </a:lnTo>
                    <a:lnTo>
                      <a:pt x="516" y="400"/>
                    </a:lnTo>
                    <a:lnTo>
                      <a:pt x="594" y="406"/>
                    </a:lnTo>
                    <a:lnTo>
                      <a:pt x="676" y="412"/>
                    </a:lnTo>
                    <a:lnTo>
                      <a:pt x="762" y="412"/>
                    </a:lnTo>
                    <a:lnTo>
                      <a:pt x="762" y="412"/>
                    </a:lnTo>
                    <a:lnTo>
                      <a:pt x="850" y="412"/>
                    </a:lnTo>
                    <a:lnTo>
                      <a:pt x="932" y="406"/>
                    </a:lnTo>
                    <a:lnTo>
                      <a:pt x="1010" y="400"/>
                    </a:lnTo>
                    <a:lnTo>
                      <a:pt x="1082" y="390"/>
                    </a:lnTo>
                    <a:lnTo>
                      <a:pt x="1150" y="380"/>
                    </a:lnTo>
                    <a:lnTo>
                      <a:pt x="1212" y="366"/>
                    </a:lnTo>
                    <a:lnTo>
                      <a:pt x="1270" y="352"/>
                    </a:lnTo>
                    <a:lnTo>
                      <a:pt x="1322" y="336"/>
                    </a:lnTo>
                    <a:lnTo>
                      <a:pt x="1370" y="320"/>
                    </a:lnTo>
                    <a:lnTo>
                      <a:pt x="1410" y="304"/>
                    </a:lnTo>
                    <a:lnTo>
                      <a:pt x="1446" y="286"/>
                    </a:lnTo>
                    <a:lnTo>
                      <a:pt x="1474" y="270"/>
                    </a:lnTo>
                    <a:lnTo>
                      <a:pt x="1496" y="252"/>
                    </a:lnTo>
                    <a:lnTo>
                      <a:pt x="1514" y="236"/>
                    </a:lnTo>
                    <a:lnTo>
                      <a:pt x="1520" y="228"/>
                    </a:lnTo>
                    <a:lnTo>
                      <a:pt x="1524" y="220"/>
                    </a:lnTo>
                    <a:lnTo>
                      <a:pt x="1526" y="214"/>
                    </a:lnTo>
                    <a:lnTo>
                      <a:pt x="1526" y="206"/>
                    </a:lnTo>
                    <a:lnTo>
                      <a:pt x="1526" y="206"/>
                    </a:lnTo>
                    <a:lnTo>
                      <a:pt x="1526" y="200"/>
                    </a:lnTo>
                    <a:lnTo>
                      <a:pt x="1524" y="192"/>
                    </a:lnTo>
                    <a:lnTo>
                      <a:pt x="1520" y="184"/>
                    </a:lnTo>
                    <a:lnTo>
                      <a:pt x="1514" y="176"/>
                    </a:lnTo>
                    <a:lnTo>
                      <a:pt x="1496" y="160"/>
                    </a:lnTo>
                    <a:lnTo>
                      <a:pt x="1474" y="144"/>
                    </a:lnTo>
                    <a:lnTo>
                      <a:pt x="1446" y="126"/>
                    </a:lnTo>
                    <a:lnTo>
                      <a:pt x="1410" y="110"/>
                    </a:lnTo>
                    <a:lnTo>
                      <a:pt x="1370" y="92"/>
                    </a:lnTo>
                    <a:lnTo>
                      <a:pt x="1322" y="76"/>
                    </a:lnTo>
                    <a:lnTo>
                      <a:pt x="1270" y="60"/>
                    </a:lnTo>
                    <a:lnTo>
                      <a:pt x="1212" y="46"/>
                    </a:lnTo>
                    <a:lnTo>
                      <a:pt x="1150" y="34"/>
                    </a:lnTo>
                    <a:lnTo>
                      <a:pt x="1082" y="22"/>
                    </a:lnTo>
                    <a:lnTo>
                      <a:pt x="1010" y="14"/>
                    </a:lnTo>
                    <a:lnTo>
                      <a:pt x="932" y="6"/>
                    </a:lnTo>
                    <a:lnTo>
                      <a:pt x="850" y="2"/>
                    </a:lnTo>
                    <a:lnTo>
                      <a:pt x="762" y="0"/>
                    </a:lnTo>
                    <a:lnTo>
                      <a:pt x="762" y="0"/>
                    </a:lnTo>
                    <a:lnTo>
                      <a:pt x="676" y="2"/>
                    </a:lnTo>
                    <a:lnTo>
                      <a:pt x="594" y="6"/>
                    </a:lnTo>
                    <a:lnTo>
                      <a:pt x="516" y="14"/>
                    </a:lnTo>
                    <a:lnTo>
                      <a:pt x="444" y="22"/>
                    </a:lnTo>
                    <a:lnTo>
                      <a:pt x="376" y="34"/>
                    </a:lnTo>
                    <a:lnTo>
                      <a:pt x="312" y="46"/>
                    </a:lnTo>
                    <a:lnTo>
                      <a:pt x="256" y="60"/>
                    </a:lnTo>
                    <a:lnTo>
                      <a:pt x="204" y="76"/>
                    </a:lnTo>
                    <a:lnTo>
                      <a:pt x="156" y="92"/>
                    </a:lnTo>
                    <a:lnTo>
                      <a:pt x="116" y="110"/>
                    </a:lnTo>
                    <a:lnTo>
                      <a:pt x="80" y="126"/>
                    </a:lnTo>
                    <a:lnTo>
                      <a:pt x="52" y="144"/>
                    </a:lnTo>
                    <a:lnTo>
                      <a:pt x="28" y="160"/>
                    </a:lnTo>
                    <a:lnTo>
                      <a:pt x="12" y="176"/>
                    </a:lnTo>
                    <a:lnTo>
                      <a:pt x="6" y="184"/>
                    </a:lnTo>
                    <a:lnTo>
                      <a:pt x="2" y="192"/>
                    </a:lnTo>
                    <a:lnTo>
                      <a:pt x="0" y="200"/>
                    </a:lnTo>
                    <a:lnTo>
                      <a:pt x="0" y="206"/>
                    </a:lnTo>
                    <a:lnTo>
                      <a:pt x="0" y="2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Segoe UI"/>
                  <a:ea typeface="+mn-ea"/>
                  <a:cs typeface="+mn-cs"/>
                </a:endParaRPr>
              </a:p>
            </p:txBody>
          </p:sp>
        </p:grpSp>
        <p:sp>
          <p:nvSpPr>
            <p:cNvPr id="423" name="Rectangle 422"/>
            <p:cNvSpPr/>
            <p:nvPr/>
          </p:nvSpPr>
          <p:spPr>
            <a:xfrm>
              <a:off x="2652706" y="2528227"/>
              <a:ext cx="1271016" cy="261610"/>
            </a:xfrm>
            <a:prstGeom prst="rect">
              <a:avLst/>
            </a:prstGeom>
          </p:spPr>
          <p:txBody>
            <a:bodyPr wrap="square">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078" b="0" i="0" u="none" strike="noStrike" kern="0" cap="none" spc="0" normalizeH="0" baseline="0" noProof="0" dirty="0">
                  <a:ln>
                    <a:noFill/>
                  </a:ln>
                  <a:solidFill>
                    <a:srgbClr val="FFFFFF"/>
                  </a:solidFill>
                  <a:effectLst/>
                  <a:uLnTx/>
                  <a:uFillTx/>
                  <a:latin typeface="Segoe UI"/>
                  <a:ea typeface="+mn-ea"/>
                  <a:cs typeface="Segoe UI Semilight" panose="020B0402040204020203" pitchFamily="34" charset="0"/>
                </a:rPr>
                <a:t>Data Factory </a:t>
              </a:r>
              <a:endParaRPr kumimoji="0" lang="en-US" sz="1078" b="0" i="0" u="none" strike="noStrike" kern="0" cap="none" spc="0" normalizeH="0" baseline="0" noProof="0" dirty="0">
                <a:ln>
                  <a:noFill/>
                </a:ln>
                <a:solidFill>
                  <a:srgbClr val="FFFFFF"/>
                </a:solidFill>
                <a:effectLst/>
                <a:uLnTx/>
                <a:uFillTx/>
                <a:latin typeface="Segoe UI"/>
                <a:ea typeface="+mn-ea"/>
                <a:cs typeface="+mn-cs"/>
              </a:endParaRPr>
            </a:p>
          </p:txBody>
        </p:sp>
        <p:sp>
          <p:nvSpPr>
            <p:cNvPr id="424" name="Freeform 423"/>
            <p:cNvSpPr/>
            <p:nvPr/>
          </p:nvSpPr>
          <p:spPr bwMode="auto">
            <a:xfrm>
              <a:off x="2333792" y="2466963"/>
              <a:ext cx="286460" cy="301030"/>
            </a:xfrm>
            <a:custGeom>
              <a:avLst/>
              <a:gdLst>
                <a:gd name="connsiteX0" fmla="*/ 1931382 w 2687091"/>
                <a:gd name="connsiteY0" fmla="*/ 1799512 h 2823758"/>
                <a:gd name="connsiteX1" fmla="*/ 1931382 w 2687091"/>
                <a:gd name="connsiteY1" fmla="*/ 2128383 h 2823758"/>
                <a:gd name="connsiteX2" fmla="*/ 2260253 w 2687091"/>
                <a:gd name="connsiteY2" fmla="*/ 2128383 h 2823758"/>
                <a:gd name="connsiteX3" fmla="*/ 2260253 w 2687091"/>
                <a:gd name="connsiteY3" fmla="*/ 1799512 h 2823758"/>
                <a:gd name="connsiteX4" fmla="*/ 1372033 w 2687091"/>
                <a:gd name="connsiteY4" fmla="*/ 1799512 h 2823758"/>
                <a:gd name="connsiteX5" fmla="*/ 1372033 w 2687091"/>
                <a:gd name="connsiteY5" fmla="*/ 2128383 h 2823758"/>
                <a:gd name="connsiteX6" fmla="*/ 1700904 w 2687091"/>
                <a:gd name="connsiteY6" fmla="*/ 2128383 h 2823758"/>
                <a:gd name="connsiteX7" fmla="*/ 1700904 w 2687091"/>
                <a:gd name="connsiteY7" fmla="*/ 1799512 h 2823758"/>
                <a:gd name="connsiteX8" fmla="*/ 812685 w 2687091"/>
                <a:gd name="connsiteY8" fmla="*/ 1799512 h 2823758"/>
                <a:gd name="connsiteX9" fmla="*/ 812685 w 2687091"/>
                <a:gd name="connsiteY9" fmla="*/ 2128383 h 2823758"/>
                <a:gd name="connsiteX10" fmla="*/ 1141555 w 2687091"/>
                <a:gd name="connsiteY10" fmla="*/ 2128383 h 2823758"/>
                <a:gd name="connsiteX11" fmla="*/ 1141555 w 2687091"/>
                <a:gd name="connsiteY11" fmla="*/ 1799512 h 2823758"/>
                <a:gd name="connsiteX12" fmla="*/ 486277 w 2687091"/>
                <a:gd name="connsiteY12" fmla="*/ 93827 h 2823758"/>
                <a:gd name="connsiteX13" fmla="*/ 103872 w 2687091"/>
                <a:gd name="connsiteY13" fmla="*/ 162103 h 2823758"/>
                <a:gd name="connsiteX14" fmla="*/ 486277 w 2687091"/>
                <a:gd name="connsiteY14" fmla="*/ 230379 h 2823758"/>
                <a:gd name="connsiteX15" fmla="*/ 868682 w 2687091"/>
                <a:gd name="connsiteY15" fmla="*/ 162103 h 2823758"/>
                <a:gd name="connsiteX16" fmla="*/ 486277 w 2687091"/>
                <a:gd name="connsiteY16" fmla="*/ 93827 h 2823758"/>
                <a:gd name="connsiteX17" fmla="*/ 486276 w 2687091"/>
                <a:gd name="connsiteY17" fmla="*/ 0 h 2823758"/>
                <a:gd name="connsiteX18" fmla="*/ 486277 w 2687091"/>
                <a:gd name="connsiteY18" fmla="*/ 0 h 2823758"/>
                <a:gd name="connsiteX19" fmla="*/ 972553 w 2687091"/>
                <a:gd name="connsiteY19" fmla="*/ 100893 h 2823758"/>
                <a:gd name="connsiteX20" fmla="*/ 972552 w 2687091"/>
                <a:gd name="connsiteY20" fmla="*/ 706248 h 2823758"/>
                <a:gd name="connsiteX21" fmla="*/ 972552 w 2687091"/>
                <a:gd name="connsiteY21" fmla="*/ 1342945 h 2823758"/>
                <a:gd name="connsiteX22" fmla="*/ 1792243 w 2687091"/>
                <a:gd name="connsiteY22" fmla="*/ 722637 h 2823758"/>
                <a:gd name="connsiteX23" fmla="*/ 1792243 w 2687091"/>
                <a:gd name="connsiteY23" fmla="*/ 1365018 h 2823758"/>
                <a:gd name="connsiteX24" fmla="*/ 2687091 w 2687091"/>
                <a:gd name="connsiteY24" fmla="*/ 723934 h 2823758"/>
                <a:gd name="connsiteX25" fmla="*/ 2687091 w 2687091"/>
                <a:gd name="connsiteY25" fmla="*/ 1573518 h 2823758"/>
                <a:gd name="connsiteX26" fmla="*/ 2687091 w 2687091"/>
                <a:gd name="connsiteY26" fmla="*/ 1833418 h 2823758"/>
                <a:gd name="connsiteX27" fmla="*/ 2687091 w 2687091"/>
                <a:gd name="connsiteY27" fmla="*/ 2090363 h 2823758"/>
                <a:gd name="connsiteX28" fmla="*/ 2687091 w 2687091"/>
                <a:gd name="connsiteY28" fmla="*/ 2468997 h 2823758"/>
                <a:gd name="connsiteX29" fmla="*/ 2687091 w 2687091"/>
                <a:gd name="connsiteY29" fmla="*/ 2823758 h 2823758"/>
                <a:gd name="connsiteX30" fmla="*/ 186290 w 2687091"/>
                <a:gd name="connsiteY30" fmla="*/ 2823758 h 2823758"/>
                <a:gd name="connsiteX31" fmla="*/ 186290 w 2687091"/>
                <a:gd name="connsiteY31" fmla="*/ 2823753 h 2823758"/>
                <a:gd name="connsiteX32" fmla="*/ 1 w 2687091"/>
                <a:gd name="connsiteY32" fmla="*/ 2823753 h 2823758"/>
                <a:gd name="connsiteX33" fmla="*/ 1 w 2687091"/>
                <a:gd name="connsiteY33" fmla="*/ 706250 h 2823758"/>
                <a:gd name="connsiteX34" fmla="*/ 0 w 2687091"/>
                <a:gd name="connsiteY34" fmla="*/ 706248 h 2823758"/>
                <a:gd name="connsiteX35" fmla="*/ 1 w 2687091"/>
                <a:gd name="connsiteY35" fmla="*/ 100895 h 2823758"/>
                <a:gd name="connsiteX36" fmla="*/ 0 w 2687091"/>
                <a:gd name="connsiteY36" fmla="*/ 100893 h 2823758"/>
                <a:gd name="connsiteX37" fmla="*/ 486276 w 2687091"/>
                <a:gd name="connsiteY37" fmla="*/ 0 h 282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687091" h="2823758">
                  <a:moveTo>
                    <a:pt x="1931382" y="1799512"/>
                  </a:moveTo>
                  <a:lnTo>
                    <a:pt x="1931382" y="2128383"/>
                  </a:lnTo>
                  <a:lnTo>
                    <a:pt x="2260253" y="2128383"/>
                  </a:lnTo>
                  <a:lnTo>
                    <a:pt x="2260253" y="1799512"/>
                  </a:lnTo>
                  <a:close/>
                  <a:moveTo>
                    <a:pt x="1372033" y="1799512"/>
                  </a:moveTo>
                  <a:lnTo>
                    <a:pt x="1372033" y="2128383"/>
                  </a:lnTo>
                  <a:lnTo>
                    <a:pt x="1700904" y="2128383"/>
                  </a:lnTo>
                  <a:lnTo>
                    <a:pt x="1700904" y="1799512"/>
                  </a:lnTo>
                  <a:close/>
                  <a:moveTo>
                    <a:pt x="812685" y="1799512"/>
                  </a:moveTo>
                  <a:lnTo>
                    <a:pt x="812685" y="2128383"/>
                  </a:lnTo>
                  <a:lnTo>
                    <a:pt x="1141555" y="2128383"/>
                  </a:lnTo>
                  <a:lnTo>
                    <a:pt x="1141555" y="1799512"/>
                  </a:lnTo>
                  <a:close/>
                  <a:moveTo>
                    <a:pt x="486277" y="93827"/>
                  </a:moveTo>
                  <a:cubicBezTo>
                    <a:pt x="275081" y="93827"/>
                    <a:pt x="103872" y="124395"/>
                    <a:pt x="103872" y="162103"/>
                  </a:cubicBezTo>
                  <a:cubicBezTo>
                    <a:pt x="103872" y="199811"/>
                    <a:pt x="275081" y="230379"/>
                    <a:pt x="486277" y="230379"/>
                  </a:cubicBezTo>
                  <a:cubicBezTo>
                    <a:pt x="697473" y="230379"/>
                    <a:pt x="868682" y="199811"/>
                    <a:pt x="868682" y="162103"/>
                  </a:cubicBezTo>
                  <a:cubicBezTo>
                    <a:pt x="868682" y="124395"/>
                    <a:pt x="697473" y="93827"/>
                    <a:pt x="486277" y="93827"/>
                  </a:cubicBezTo>
                  <a:close/>
                  <a:moveTo>
                    <a:pt x="486276" y="0"/>
                  </a:moveTo>
                  <a:lnTo>
                    <a:pt x="486277" y="0"/>
                  </a:lnTo>
                  <a:cubicBezTo>
                    <a:pt x="754840" y="0"/>
                    <a:pt x="972553" y="45171"/>
                    <a:pt x="972553" y="100893"/>
                  </a:cubicBezTo>
                  <a:cubicBezTo>
                    <a:pt x="972553" y="302678"/>
                    <a:pt x="972552" y="504463"/>
                    <a:pt x="972552" y="706248"/>
                  </a:cubicBezTo>
                  <a:lnTo>
                    <a:pt x="972552" y="1342945"/>
                  </a:lnTo>
                  <a:lnTo>
                    <a:pt x="1792243" y="722637"/>
                  </a:lnTo>
                  <a:lnTo>
                    <a:pt x="1792243" y="1365018"/>
                  </a:lnTo>
                  <a:lnTo>
                    <a:pt x="2687091" y="723934"/>
                  </a:lnTo>
                  <a:lnTo>
                    <a:pt x="2687091" y="1573518"/>
                  </a:lnTo>
                  <a:lnTo>
                    <a:pt x="2687091" y="1833418"/>
                  </a:lnTo>
                  <a:lnTo>
                    <a:pt x="2687091" y="2090363"/>
                  </a:lnTo>
                  <a:lnTo>
                    <a:pt x="2687091" y="2468997"/>
                  </a:lnTo>
                  <a:lnTo>
                    <a:pt x="2687091" y="2823758"/>
                  </a:lnTo>
                  <a:lnTo>
                    <a:pt x="186290" y="2823758"/>
                  </a:lnTo>
                  <a:lnTo>
                    <a:pt x="186290" y="2823753"/>
                  </a:lnTo>
                  <a:lnTo>
                    <a:pt x="1" y="2823753"/>
                  </a:lnTo>
                  <a:lnTo>
                    <a:pt x="1" y="706250"/>
                  </a:lnTo>
                  <a:lnTo>
                    <a:pt x="0" y="706248"/>
                  </a:lnTo>
                  <a:lnTo>
                    <a:pt x="1" y="100895"/>
                  </a:lnTo>
                  <a:lnTo>
                    <a:pt x="0" y="100893"/>
                  </a:lnTo>
                  <a:cubicBezTo>
                    <a:pt x="0" y="45171"/>
                    <a:pt x="217713" y="0"/>
                    <a:pt x="48627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425" name="Freeform 424"/>
            <p:cNvSpPr/>
            <p:nvPr/>
          </p:nvSpPr>
          <p:spPr bwMode="auto">
            <a:xfrm>
              <a:off x="2354114" y="3729564"/>
              <a:ext cx="231574" cy="242335"/>
            </a:xfrm>
            <a:custGeom>
              <a:avLst/>
              <a:gdLst>
                <a:gd name="connsiteX0" fmla="*/ 84139 w 3657601"/>
                <a:gd name="connsiteY0" fmla="*/ 2916238 h 3827556"/>
                <a:gd name="connsiteX1" fmla="*/ 420687 w 3657601"/>
                <a:gd name="connsiteY1" fmla="*/ 2916238 h 3827556"/>
                <a:gd name="connsiteX2" fmla="*/ 504826 w 3657601"/>
                <a:gd name="connsiteY2" fmla="*/ 3000377 h 3827556"/>
                <a:gd name="connsiteX3" fmla="*/ 504826 w 3657601"/>
                <a:gd name="connsiteY3" fmla="*/ 3306764 h 3827556"/>
                <a:gd name="connsiteX4" fmla="*/ 3152775 w 3657601"/>
                <a:gd name="connsiteY4" fmla="*/ 3306764 h 3827556"/>
                <a:gd name="connsiteX5" fmla="*/ 3152775 w 3657601"/>
                <a:gd name="connsiteY5" fmla="*/ 3000377 h 3827556"/>
                <a:gd name="connsiteX6" fmla="*/ 3236914 w 3657601"/>
                <a:gd name="connsiteY6" fmla="*/ 2916238 h 3827556"/>
                <a:gd name="connsiteX7" fmla="*/ 3573462 w 3657601"/>
                <a:gd name="connsiteY7" fmla="*/ 2916238 h 3827556"/>
                <a:gd name="connsiteX8" fmla="*/ 3657601 w 3657601"/>
                <a:gd name="connsiteY8" fmla="*/ 3000377 h 3827556"/>
                <a:gd name="connsiteX9" fmla="*/ 3657601 w 3657601"/>
                <a:gd name="connsiteY9" fmla="*/ 3827556 h 3827556"/>
                <a:gd name="connsiteX10" fmla="*/ 3657600 w 3657601"/>
                <a:gd name="connsiteY10" fmla="*/ 3827556 h 3827556"/>
                <a:gd name="connsiteX11" fmla="*/ 3152775 w 3657601"/>
                <a:gd name="connsiteY11" fmla="*/ 3827556 h 3827556"/>
                <a:gd name="connsiteX12" fmla="*/ 504826 w 3657601"/>
                <a:gd name="connsiteY12" fmla="*/ 3827556 h 3827556"/>
                <a:gd name="connsiteX13" fmla="*/ 0 w 3657601"/>
                <a:gd name="connsiteY13" fmla="*/ 3827556 h 3827556"/>
                <a:gd name="connsiteX14" fmla="*/ 0 w 3657601"/>
                <a:gd name="connsiteY14" fmla="*/ 3306764 h 3827556"/>
                <a:gd name="connsiteX15" fmla="*/ 0 w 3657601"/>
                <a:gd name="connsiteY15" fmla="*/ 3000377 h 3827556"/>
                <a:gd name="connsiteX16" fmla="*/ 84139 w 3657601"/>
                <a:gd name="connsiteY16" fmla="*/ 2916238 h 3827556"/>
                <a:gd name="connsiteX17" fmla="*/ 805598 w 3657601"/>
                <a:gd name="connsiteY17" fmla="*/ 2427382 h 3827556"/>
                <a:gd name="connsiteX18" fmla="*/ 1347052 w 3657601"/>
                <a:gd name="connsiteY18" fmla="*/ 2427382 h 3827556"/>
                <a:gd name="connsiteX19" fmla="*/ 1390650 w 3657601"/>
                <a:gd name="connsiteY19" fmla="*/ 2470980 h 3827556"/>
                <a:gd name="connsiteX20" fmla="*/ 1390650 w 3657601"/>
                <a:gd name="connsiteY20" fmla="*/ 2869558 h 3827556"/>
                <a:gd name="connsiteX21" fmla="*/ 1347052 w 3657601"/>
                <a:gd name="connsiteY21" fmla="*/ 2913156 h 3827556"/>
                <a:gd name="connsiteX22" fmla="*/ 805598 w 3657601"/>
                <a:gd name="connsiteY22" fmla="*/ 2913156 h 3827556"/>
                <a:gd name="connsiteX23" fmla="*/ 762000 w 3657601"/>
                <a:gd name="connsiteY23" fmla="*/ 2869558 h 3827556"/>
                <a:gd name="connsiteX24" fmla="*/ 762000 w 3657601"/>
                <a:gd name="connsiteY24" fmla="*/ 2470980 h 3827556"/>
                <a:gd name="connsiteX25" fmla="*/ 805598 w 3657601"/>
                <a:gd name="connsiteY25" fmla="*/ 2427382 h 3827556"/>
                <a:gd name="connsiteX26" fmla="*/ 1681898 w 3657601"/>
                <a:gd name="connsiteY26" fmla="*/ 2047199 h 3827556"/>
                <a:gd name="connsiteX27" fmla="*/ 2223352 w 3657601"/>
                <a:gd name="connsiteY27" fmla="*/ 2047199 h 3827556"/>
                <a:gd name="connsiteX28" fmla="*/ 2266950 w 3657601"/>
                <a:gd name="connsiteY28" fmla="*/ 2090797 h 3827556"/>
                <a:gd name="connsiteX29" fmla="*/ 2266950 w 3657601"/>
                <a:gd name="connsiteY29" fmla="*/ 2489375 h 3827556"/>
                <a:gd name="connsiteX30" fmla="*/ 2223352 w 3657601"/>
                <a:gd name="connsiteY30" fmla="*/ 2532973 h 3827556"/>
                <a:gd name="connsiteX31" fmla="*/ 1681898 w 3657601"/>
                <a:gd name="connsiteY31" fmla="*/ 2532973 h 3827556"/>
                <a:gd name="connsiteX32" fmla="*/ 1638300 w 3657601"/>
                <a:gd name="connsiteY32" fmla="*/ 2489375 h 3827556"/>
                <a:gd name="connsiteX33" fmla="*/ 1638300 w 3657601"/>
                <a:gd name="connsiteY33" fmla="*/ 2090797 h 3827556"/>
                <a:gd name="connsiteX34" fmla="*/ 1681898 w 3657601"/>
                <a:gd name="connsiteY34" fmla="*/ 2047199 h 3827556"/>
                <a:gd name="connsiteX35" fmla="*/ 805598 w 3657601"/>
                <a:gd name="connsiteY35" fmla="*/ 1669351 h 3827556"/>
                <a:gd name="connsiteX36" fmla="*/ 1347052 w 3657601"/>
                <a:gd name="connsiteY36" fmla="*/ 1669351 h 3827556"/>
                <a:gd name="connsiteX37" fmla="*/ 1390650 w 3657601"/>
                <a:gd name="connsiteY37" fmla="*/ 1712949 h 3827556"/>
                <a:gd name="connsiteX38" fmla="*/ 1390650 w 3657601"/>
                <a:gd name="connsiteY38" fmla="*/ 2111527 h 3827556"/>
                <a:gd name="connsiteX39" fmla="*/ 1347052 w 3657601"/>
                <a:gd name="connsiteY39" fmla="*/ 2155125 h 3827556"/>
                <a:gd name="connsiteX40" fmla="*/ 805598 w 3657601"/>
                <a:gd name="connsiteY40" fmla="*/ 2155125 h 3827556"/>
                <a:gd name="connsiteX41" fmla="*/ 762000 w 3657601"/>
                <a:gd name="connsiteY41" fmla="*/ 2111527 h 3827556"/>
                <a:gd name="connsiteX42" fmla="*/ 762000 w 3657601"/>
                <a:gd name="connsiteY42" fmla="*/ 1712949 h 3827556"/>
                <a:gd name="connsiteX43" fmla="*/ 805598 w 3657601"/>
                <a:gd name="connsiteY43" fmla="*/ 1669351 h 3827556"/>
                <a:gd name="connsiteX44" fmla="*/ 2558198 w 3657601"/>
                <a:gd name="connsiteY44" fmla="*/ 1645318 h 3827556"/>
                <a:gd name="connsiteX45" fmla="*/ 3099652 w 3657601"/>
                <a:gd name="connsiteY45" fmla="*/ 1645318 h 3827556"/>
                <a:gd name="connsiteX46" fmla="*/ 3143250 w 3657601"/>
                <a:gd name="connsiteY46" fmla="*/ 1688916 h 3827556"/>
                <a:gd name="connsiteX47" fmla="*/ 3143250 w 3657601"/>
                <a:gd name="connsiteY47" fmla="*/ 2087494 h 3827556"/>
                <a:gd name="connsiteX48" fmla="*/ 3099652 w 3657601"/>
                <a:gd name="connsiteY48" fmla="*/ 2131092 h 3827556"/>
                <a:gd name="connsiteX49" fmla="*/ 2558198 w 3657601"/>
                <a:gd name="connsiteY49" fmla="*/ 2131092 h 3827556"/>
                <a:gd name="connsiteX50" fmla="*/ 2514600 w 3657601"/>
                <a:gd name="connsiteY50" fmla="*/ 2087494 h 3827556"/>
                <a:gd name="connsiteX51" fmla="*/ 2514600 w 3657601"/>
                <a:gd name="connsiteY51" fmla="*/ 1688916 h 3827556"/>
                <a:gd name="connsiteX52" fmla="*/ 2558198 w 3657601"/>
                <a:gd name="connsiteY52" fmla="*/ 1645318 h 3827556"/>
                <a:gd name="connsiteX53" fmla="*/ 1681898 w 3657601"/>
                <a:gd name="connsiteY53" fmla="*/ 1288793 h 3827556"/>
                <a:gd name="connsiteX54" fmla="*/ 2223352 w 3657601"/>
                <a:gd name="connsiteY54" fmla="*/ 1288793 h 3827556"/>
                <a:gd name="connsiteX55" fmla="*/ 2266950 w 3657601"/>
                <a:gd name="connsiteY55" fmla="*/ 1332391 h 3827556"/>
                <a:gd name="connsiteX56" fmla="*/ 2266950 w 3657601"/>
                <a:gd name="connsiteY56" fmla="*/ 1730969 h 3827556"/>
                <a:gd name="connsiteX57" fmla="*/ 2223352 w 3657601"/>
                <a:gd name="connsiteY57" fmla="*/ 1774567 h 3827556"/>
                <a:gd name="connsiteX58" fmla="*/ 1681898 w 3657601"/>
                <a:gd name="connsiteY58" fmla="*/ 1774567 h 3827556"/>
                <a:gd name="connsiteX59" fmla="*/ 1638300 w 3657601"/>
                <a:gd name="connsiteY59" fmla="*/ 1730969 h 3827556"/>
                <a:gd name="connsiteX60" fmla="*/ 1638300 w 3657601"/>
                <a:gd name="connsiteY60" fmla="*/ 1332391 h 3827556"/>
                <a:gd name="connsiteX61" fmla="*/ 1681898 w 3657601"/>
                <a:gd name="connsiteY61" fmla="*/ 1288793 h 3827556"/>
                <a:gd name="connsiteX62" fmla="*/ 805598 w 3657601"/>
                <a:gd name="connsiteY62" fmla="*/ 911320 h 3827556"/>
                <a:gd name="connsiteX63" fmla="*/ 1347052 w 3657601"/>
                <a:gd name="connsiteY63" fmla="*/ 911320 h 3827556"/>
                <a:gd name="connsiteX64" fmla="*/ 1390650 w 3657601"/>
                <a:gd name="connsiteY64" fmla="*/ 954918 h 3827556"/>
                <a:gd name="connsiteX65" fmla="*/ 1390650 w 3657601"/>
                <a:gd name="connsiteY65" fmla="*/ 1353496 h 3827556"/>
                <a:gd name="connsiteX66" fmla="*/ 1347052 w 3657601"/>
                <a:gd name="connsiteY66" fmla="*/ 1397094 h 3827556"/>
                <a:gd name="connsiteX67" fmla="*/ 805598 w 3657601"/>
                <a:gd name="connsiteY67" fmla="*/ 1397094 h 3827556"/>
                <a:gd name="connsiteX68" fmla="*/ 762000 w 3657601"/>
                <a:gd name="connsiteY68" fmla="*/ 1353496 h 3827556"/>
                <a:gd name="connsiteX69" fmla="*/ 762000 w 3657601"/>
                <a:gd name="connsiteY69" fmla="*/ 954918 h 3827556"/>
                <a:gd name="connsiteX70" fmla="*/ 805598 w 3657601"/>
                <a:gd name="connsiteY70" fmla="*/ 911320 h 3827556"/>
                <a:gd name="connsiteX71" fmla="*/ 0 w 3657601"/>
                <a:gd name="connsiteY71" fmla="*/ 0 h 3827556"/>
                <a:gd name="connsiteX72" fmla="*/ 1 w 3657601"/>
                <a:gd name="connsiteY72" fmla="*/ 0 h 3827556"/>
                <a:gd name="connsiteX73" fmla="*/ 504826 w 3657601"/>
                <a:gd name="connsiteY73" fmla="*/ 0 h 3827556"/>
                <a:gd name="connsiteX74" fmla="*/ 3152775 w 3657601"/>
                <a:gd name="connsiteY74" fmla="*/ 0 h 3827556"/>
                <a:gd name="connsiteX75" fmla="*/ 3657601 w 3657601"/>
                <a:gd name="connsiteY75" fmla="*/ 0 h 3827556"/>
                <a:gd name="connsiteX76" fmla="*/ 3657601 w 3657601"/>
                <a:gd name="connsiteY76" fmla="*/ 520792 h 3827556"/>
                <a:gd name="connsiteX77" fmla="*/ 3657601 w 3657601"/>
                <a:gd name="connsiteY77" fmla="*/ 827179 h 3827556"/>
                <a:gd name="connsiteX78" fmla="*/ 3573462 w 3657601"/>
                <a:gd name="connsiteY78" fmla="*/ 911318 h 3827556"/>
                <a:gd name="connsiteX79" fmla="*/ 3236914 w 3657601"/>
                <a:gd name="connsiteY79" fmla="*/ 911318 h 3827556"/>
                <a:gd name="connsiteX80" fmla="*/ 3152775 w 3657601"/>
                <a:gd name="connsiteY80" fmla="*/ 827179 h 3827556"/>
                <a:gd name="connsiteX81" fmla="*/ 3152775 w 3657601"/>
                <a:gd name="connsiteY81" fmla="*/ 520792 h 3827556"/>
                <a:gd name="connsiteX82" fmla="*/ 504826 w 3657601"/>
                <a:gd name="connsiteY82" fmla="*/ 520792 h 3827556"/>
                <a:gd name="connsiteX83" fmla="*/ 504826 w 3657601"/>
                <a:gd name="connsiteY83" fmla="*/ 827179 h 3827556"/>
                <a:gd name="connsiteX84" fmla="*/ 420687 w 3657601"/>
                <a:gd name="connsiteY84" fmla="*/ 911318 h 3827556"/>
                <a:gd name="connsiteX85" fmla="*/ 84139 w 3657601"/>
                <a:gd name="connsiteY85" fmla="*/ 911318 h 3827556"/>
                <a:gd name="connsiteX86" fmla="*/ 0 w 3657601"/>
                <a:gd name="connsiteY86" fmla="*/ 827179 h 3827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3657601" h="3827556">
                  <a:moveTo>
                    <a:pt x="84139" y="2916238"/>
                  </a:moveTo>
                  <a:lnTo>
                    <a:pt x="420687" y="2916238"/>
                  </a:lnTo>
                  <a:cubicBezTo>
                    <a:pt x="467156" y="2916238"/>
                    <a:pt x="504826" y="2953908"/>
                    <a:pt x="504826" y="3000377"/>
                  </a:cubicBezTo>
                  <a:lnTo>
                    <a:pt x="504826" y="3306764"/>
                  </a:lnTo>
                  <a:lnTo>
                    <a:pt x="3152775" y="3306764"/>
                  </a:lnTo>
                  <a:lnTo>
                    <a:pt x="3152775" y="3000377"/>
                  </a:lnTo>
                  <a:cubicBezTo>
                    <a:pt x="3152775" y="2953908"/>
                    <a:pt x="3190445" y="2916238"/>
                    <a:pt x="3236914" y="2916238"/>
                  </a:cubicBezTo>
                  <a:lnTo>
                    <a:pt x="3573462" y="2916238"/>
                  </a:lnTo>
                  <a:cubicBezTo>
                    <a:pt x="3619931" y="2916238"/>
                    <a:pt x="3657601" y="2953908"/>
                    <a:pt x="3657601" y="3000377"/>
                  </a:cubicBezTo>
                  <a:lnTo>
                    <a:pt x="3657601" y="3827556"/>
                  </a:lnTo>
                  <a:lnTo>
                    <a:pt x="3657600" y="3827556"/>
                  </a:lnTo>
                  <a:lnTo>
                    <a:pt x="3152775" y="3827556"/>
                  </a:lnTo>
                  <a:lnTo>
                    <a:pt x="504826" y="3827556"/>
                  </a:lnTo>
                  <a:lnTo>
                    <a:pt x="0" y="3827556"/>
                  </a:lnTo>
                  <a:lnTo>
                    <a:pt x="0" y="3306764"/>
                  </a:lnTo>
                  <a:lnTo>
                    <a:pt x="0" y="3000377"/>
                  </a:lnTo>
                  <a:cubicBezTo>
                    <a:pt x="0" y="2953908"/>
                    <a:pt x="37670" y="2916238"/>
                    <a:pt x="84139" y="2916238"/>
                  </a:cubicBezTo>
                  <a:close/>
                  <a:moveTo>
                    <a:pt x="805598" y="2427382"/>
                  </a:moveTo>
                  <a:lnTo>
                    <a:pt x="1347052" y="2427382"/>
                  </a:lnTo>
                  <a:cubicBezTo>
                    <a:pt x="1371131" y="2427382"/>
                    <a:pt x="1390650" y="2446901"/>
                    <a:pt x="1390650" y="2470980"/>
                  </a:cubicBezTo>
                  <a:lnTo>
                    <a:pt x="1390650" y="2869558"/>
                  </a:lnTo>
                  <a:cubicBezTo>
                    <a:pt x="1390650" y="2893637"/>
                    <a:pt x="1371131" y="2913156"/>
                    <a:pt x="1347052" y="2913156"/>
                  </a:cubicBezTo>
                  <a:lnTo>
                    <a:pt x="805598" y="2913156"/>
                  </a:lnTo>
                  <a:cubicBezTo>
                    <a:pt x="781519" y="2913156"/>
                    <a:pt x="762000" y="2893637"/>
                    <a:pt x="762000" y="2869558"/>
                  </a:cubicBezTo>
                  <a:lnTo>
                    <a:pt x="762000" y="2470980"/>
                  </a:lnTo>
                  <a:cubicBezTo>
                    <a:pt x="762000" y="2446901"/>
                    <a:pt x="781519" y="2427382"/>
                    <a:pt x="805598" y="2427382"/>
                  </a:cubicBezTo>
                  <a:close/>
                  <a:moveTo>
                    <a:pt x="1681898" y="2047199"/>
                  </a:moveTo>
                  <a:lnTo>
                    <a:pt x="2223352" y="2047199"/>
                  </a:lnTo>
                  <a:cubicBezTo>
                    <a:pt x="2247431" y="2047199"/>
                    <a:pt x="2266950" y="2066718"/>
                    <a:pt x="2266950" y="2090797"/>
                  </a:cubicBezTo>
                  <a:lnTo>
                    <a:pt x="2266950" y="2489375"/>
                  </a:lnTo>
                  <a:cubicBezTo>
                    <a:pt x="2266950" y="2513454"/>
                    <a:pt x="2247431" y="2532973"/>
                    <a:pt x="2223352" y="2532973"/>
                  </a:cubicBezTo>
                  <a:lnTo>
                    <a:pt x="1681898" y="2532973"/>
                  </a:lnTo>
                  <a:cubicBezTo>
                    <a:pt x="1657819" y="2532973"/>
                    <a:pt x="1638300" y="2513454"/>
                    <a:pt x="1638300" y="2489375"/>
                  </a:cubicBezTo>
                  <a:lnTo>
                    <a:pt x="1638300" y="2090797"/>
                  </a:lnTo>
                  <a:cubicBezTo>
                    <a:pt x="1638300" y="2066718"/>
                    <a:pt x="1657819" y="2047199"/>
                    <a:pt x="1681898" y="2047199"/>
                  </a:cubicBezTo>
                  <a:close/>
                  <a:moveTo>
                    <a:pt x="805598" y="1669351"/>
                  </a:moveTo>
                  <a:lnTo>
                    <a:pt x="1347052" y="1669351"/>
                  </a:lnTo>
                  <a:cubicBezTo>
                    <a:pt x="1371131" y="1669351"/>
                    <a:pt x="1390650" y="1688870"/>
                    <a:pt x="1390650" y="1712949"/>
                  </a:cubicBezTo>
                  <a:lnTo>
                    <a:pt x="1390650" y="2111527"/>
                  </a:lnTo>
                  <a:cubicBezTo>
                    <a:pt x="1390650" y="2135606"/>
                    <a:pt x="1371131" y="2155125"/>
                    <a:pt x="1347052" y="2155125"/>
                  </a:cubicBezTo>
                  <a:lnTo>
                    <a:pt x="805598" y="2155125"/>
                  </a:lnTo>
                  <a:cubicBezTo>
                    <a:pt x="781519" y="2155125"/>
                    <a:pt x="762000" y="2135606"/>
                    <a:pt x="762000" y="2111527"/>
                  </a:cubicBezTo>
                  <a:lnTo>
                    <a:pt x="762000" y="1712949"/>
                  </a:lnTo>
                  <a:cubicBezTo>
                    <a:pt x="762000" y="1688870"/>
                    <a:pt x="781519" y="1669351"/>
                    <a:pt x="805598" y="1669351"/>
                  </a:cubicBezTo>
                  <a:close/>
                  <a:moveTo>
                    <a:pt x="2558198" y="1645318"/>
                  </a:moveTo>
                  <a:lnTo>
                    <a:pt x="3099652" y="1645318"/>
                  </a:lnTo>
                  <a:cubicBezTo>
                    <a:pt x="3123731" y="1645318"/>
                    <a:pt x="3143250" y="1664837"/>
                    <a:pt x="3143250" y="1688916"/>
                  </a:cubicBezTo>
                  <a:lnTo>
                    <a:pt x="3143250" y="2087494"/>
                  </a:lnTo>
                  <a:cubicBezTo>
                    <a:pt x="3143250" y="2111573"/>
                    <a:pt x="3123731" y="2131092"/>
                    <a:pt x="3099652" y="2131092"/>
                  </a:cubicBezTo>
                  <a:lnTo>
                    <a:pt x="2558198" y="2131092"/>
                  </a:lnTo>
                  <a:cubicBezTo>
                    <a:pt x="2534119" y="2131092"/>
                    <a:pt x="2514600" y="2111573"/>
                    <a:pt x="2514600" y="2087494"/>
                  </a:cubicBezTo>
                  <a:lnTo>
                    <a:pt x="2514600" y="1688916"/>
                  </a:lnTo>
                  <a:cubicBezTo>
                    <a:pt x="2514600" y="1664837"/>
                    <a:pt x="2534119" y="1645318"/>
                    <a:pt x="2558198" y="1645318"/>
                  </a:cubicBezTo>
                  <a:close/>
                  <a:moveTo>
                    <a:pt x="1681898" y="1288793"/>
                  </a:moveTo>
                  <a:lnTo>
                    <a:pt x="2223352" y="1288793"/>
                  </a:lnTo>
                  <a:cubicBezTo>
                    <a:pt x="2247431" y="1288793"/>
                    <a:pt x="2266950" y="1308312"/>
                    <a:pt x="2266950" y="1332391"/>
                  </a:cubicBezTo>
                  <a:lnTo>
                    <a:pt x="2266950" y="1730969"/>
                  </a:lnTo>
                  <a:cubicBezTo>
                    <a:pt x="2266950" y="1755048"/>
                    <a:pt x="2247431" y="1774567"/>
                    <a:pt x="2223352" y="1774567"/>
                  </a:cubicBezTo>
                  <a:lnTo>
                    <a:pt x="1681898" y="1774567"/>
                  </a:lnTo>
                  <a:cubicBezTo>
                    <a:pt x="1657819" y="1774567"/>
                    <a:pt x="1638300" y="1755048"/>
                    <a:pt x="1638300" y="1730969"/>
                  </a:cubicBezTo>
                  <a:lnTo>
                    <a:pt x="1638300" y="1332391"/>
                  </a:lnTo>
                  <a:cubicBezTo>
                    <a:pt x="1638300" y="1308312"/>
                    <a:pt x="1657819" y="1288793"/>
                    <a:pt x="1681898" y="1288793"/>
                  </a:cubicBezTo>
                  <a:close/>
                  <a:moveTo>
                    <a:pt x="805598" y="911320"/>
                  </a:moveTo>
                  <a:lnTo>
                    <a:pt x="1347052" y="911320"/>
                  </a:lnTo>
                  <a:cubicBezTo>
                    <a:pt x="1371131" y="911320"/>
                    <a:pt x="1390650" y="930839"/>
                    <a:pt x="1390650" y="954918"/>
                  </a:cubicBezTo>
                  <a:lnTo>
                    <a:pt x="1390650" y="1353496"/>
                  </a:lnTo>
                  <a:cubicBezTo>
                    <a:pt x="1390650" y="1377575"/>
                    <a:pt x="1371131" y="1397094"/>
                    <a:pt x="1347052" y="1397094"/>
                  </a:cubicBezTo>
                  <a:lnTo>
                    <a:pt x="805598" y="1397094"/>
                  </a:lnTo>
                  <a:cubicBezTo>
                    <a:pt x="781519" y="1397094"/>
                    <a:pt x="762000" y="1377575"/>
                    <a:pt x="762000" y="1353496"/>
                  </a:cubicBezTo>
                  <a:lnTo>
                    <a:pt x="762000" y="954918"/>
                  </a:lnTo>
                  <a:cubicBezTo>
                    <a:pt x="762000" y="930839"/>
                    <a:pt x="781519" y="911320"/>
                    <a:pt x="805598" y="911320"/>
                  </a:cubicBezTo>
                  <a:close/>
                  <a:moveTo>
                    <a:pt x="0" y="0"/>
                  </a:moveTo>
                  <a:lnTo>
                    <a:pt x="1" y="0"/>
                  </a:lnTo>
                  <a:lnTo>
                    <a:pt x="504826" y="0"/>
                  </a:lnTo>
                  <a:lnTo>
                    <a:pt x="3152775" y="0"/>
                  </a:lnTo>
                  <a:lnTo>
                    <a:pt x="3657601" y="0"/>
                  </a:lnTo>
                  <a:lnTo>
                    <a:pt x="3657601" y="520792"/>
                  </a:lnTo>
                  <a:lnTo>
                    <a:pt x="3657601" y="827179"/>
                  </a:lnTo>
                  <a:cubicBezTo>
                    <a:pt x="3657601" y="873648"/>
                    <a:pt x="3619931" y="911318"/>
                    <a:pt x="3573462" y="911318"/>
                  </a:cubicBezTo>
                  <a:lnTo>
                    <a:pt x="3236914" y="911318"/>
                  </a:lnTo>
                  <a:cubicBezTo>
                    <a:pt x="3190445" y="911318"/>
                    <a:pt x="3152775" y="873648"/>
                    <a:pt x="3152775" y="827179"/>
                  </a:cubicBezTo>
                  <a:lnTo>
                    <a:pt x="3152775" y="520792"/>
                  </a:lnTo>
                  <a:lnTo>
                    <a:pt x="504826" y="520792"/>
                  </a:lnTo>
                  <a:lnTo>
                    <a:pt x="504826" y="827179"/>
                  </a:lnTo>
                  <a:cubicBezTo>
                    <a:pt x="504826" y="873648"/>
                    <a:pt x="467156" y="911318"/>
                    <a:pt x="420687" y="911318"/>
                  </a:cubicBezTo>
                  <a:lnTo>
                    <a:pt x="84139" y="911318"/>
                  </a:lnTo>
                  <a:cubicBezTo>
                    <a:pt x="37670" y="911318"/>
                    <a:pt x="0" y="873648"/>
                    <a:pt x="0" y="827179"/>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grpSp>
        <p:nvGrpSpPr>
          <p:cNvPr id="431" name="Group 430"/>
          <p:cNvGrpSpPr/>
          <p:nvPr/>
        </p:nvGrpSpPr>
        <p:grpSpPr>
          <a:xfrm>
            <a:off x="5022363" y="1277605"/>
            <a:ext cx="2466384" cy="4553834"/>
            <a:chOff x="5123071" y="1657049"/>
            <a:chExt cx="2515840" cy="4645148"/>
          </a:xfrm>
        </p:grpSpPr>
        <p:sp>
          <p:nvSpPr>
            <p:cNvPr id="432" name="Rectangle 431"/>
            <p:cNvSpPr/>
            <p:nvPr/>
          </p:nvSpPr>
          <p:spPr bwMode="auto">
            <a:xfrm>
              <a:off x="5901551" y="1657049"/>
              <a:ext cx="1737360" cy="4187396"/>
            </a:xfrm>
            <a:prstGeom prst="rect">
              <a:avLst/>
            </a:prstGeom>
            <a:solidFill>
              <a:srgbClr val="0078D7"/>
            </a:solidFill>
            <a:ln w="3175">
              <a:noFill/>
            </a:ln>
            <a:effectLst/>
          </p:spPr>
          <p:txBody>
            <a:bodyPr spcFirstLastPara="0" vert="horz" wrap="square" lIns="17922" tIns="89642" rIns="17922" bIns="89604" numCol="1" spcCol="1270" anchor="t" anchorCtr="0">
              <a:noAutofit/>
            </a:bodyPr>
            <a:lstStyle/>
            <a:p>
              <a:pPr marL="0" marR="0" lvl="0" indent="0" algn="ctr" defTabSz="710729" rtl="0" eaLnBrk="1" fontAlgn="auto" latinLnBrk="0" hangingPunct="1">
                <a:lnSpc>
                  <a:spcPct val="100000"/>
                </a:lnSpc>
                <a:spcBef>
                  <a:spcPct val="0"/>
                </a:spcBef>
                <a:spcAft>
                  <a:spcPct val="35000"/>
                </a:spcAft>
                <a:buClrTx/>
                <a:buSzTx/>
                <a:buFontTx/>
                <a:buNone/>
                <a:tabLst/>
                <a:defRPr/>
              </a:pPr>
              <a:r>
                <a:rPr kumimoji="0" lang="en-US" sz="1372"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Machine Learning and Analytics</a:t>
              </a:r>
            </a:p>
          </p:txBody>
        </p:sp>
        <p:sp>
          <p:nvSpPr>
            <p:cNvPr id="433" name="Rectangle 432"/>
            <p:cNvSpPr/>
            <p:nvPr/>
          </p:nvSpPr>
          <p:spPr>
            <a:xfrm>
              <a:off x="6340519" y="3555362"/>
              <a:ext cx="1268870" cy="600164"/>
            </a:xfrm>
            <a:prstGeom prst="rect">
              <a:avLst/>
            </a:prstGeom>
          </p:spPr>
          <p:txBody>
            <a:bodyPr wrap="square">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078" b="0" i="0" u="none" strike="noStrike" kern="0" cap="none" spc="0" normalizeH="0" baseline="0" noProof="0" dirty="0">
                  <a:ln>
                    <a:noFill/>
                  </a:ln>
                  <a:solidFill>
                    <a:srgbClr val="FFFFFF"/>
                  </a:solidFill>
                  <a:effectLst/>
                  <a:uLnTx/>
                  <a:uFillTx/>
                  <a:latin typeface="Segoe UI"/>
                  <a:ea typeface="+mn-ea"/>
                  <a:cs typeface="Segoe UI Semilight" panose="020B0402040204020203" pitchFamily="34" charset="0"/>
                </a:rPr>
                <a:t>HDInsight </a:t>
              </a:r>
            </a:p>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078" b="0" i="0" u="none" strike="noStrike" kern="0" cap="none" spc="0" normalizeH="0" baseline="0" noProof="0" dirty="0">
                  <a:ln>
                    <a:noFill/>
                  </a:ln>
                  <a:solidFill>
                    <a:srgbClr val="FFFFFF"/>
                  </a:solidFill>
                  <a:effectLst/>
                  <a:uLnTx/>
                  <a:uFillTx/>
                  <a:latin typeface="Segoe UI"/>
                  <a:ea typeface="+mn-ea"/>
                  <a:cs typeface="Segoe UI Semilight" panose="020B0402040204020203" pitchFamily="34" charset="0"/>
                </a:rPr>
                <a:t>(Hadoop and Spark)</a:t>
              </a:r>
            </a:p>
          </p:txBody>
        </p:sp>
        <p:sp>
          <p:nvSpPr>
            <p:cNvPr id="434" name="Rectangle 433"/>
            <p:cNvSpPr/>
            <p:nvPr/>
          </p:nvSpPr>
          <p:spPr>
            <a:xfrm>
              <a:off x="6340519" y="4283607"/>
              <a:ext cx="1268870" cy="261610"/>
            </a:xfrm>
            <a:prstGeom prst="rect">
              <a:avLst/>
            </a:prstGeom>
          </p:spPr>
          <p:txBody>
            <a:bodyPr wrap="square">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078" b="0" i="0" u="none" strike="noStrike" kern="0" cap="none" spc="0" normalizeH="0" baseline="0" noProof="0" dirty="0">
                  <a:ln>
                    <a:noFill/>
                  </a:ln>
                  <a:solidFill>
                    <a:srgbClr val="FFFFFF"/>
                  </a:solidFill>
                  <a:effectLst/>
                  <a:uLnTx/>
                  <a:uFillTx/>
                  <a:latin typeface="Segoe UI"/>
                  <a:ea typeface="+mn-ea"/>
                  <a:cs typeface="Segoe UI Semilight" panose="020B0402040204020203" pitchFamily="34" charset="0"/>
                </a:rPr>
                <a:t>Stream Analytics</a:t>
              </a:r>
            </a:p>
          </p:txBody>
        </p:sp>
        <p:sp>
          <p:nvSpPr>
            <p:cNvPr id="435" name="Rectangle 434"/>
            <p:cNvSpPr/>
            <p:nvPr/>
          </p:nvSpPr>
          <p:spPr>
            <a:xfrm>
              <a:off x="5123071" y="5932865"/>
              <a:ext cx="1455527" cy="369332"/>
            </a:xfrm>
            <a:prstGeom prst="rect">
              <a:avLst/>
            </a:prstGeom>
          </p:spPr>
          <p:txBody>
            <a:bodyPr wrap="none" lIns="0" tIns="0" rIns="0" bIns="0" anchor="ctr">
              <a:spAutoFit/>
            </a:bodyPr>
            <a:lstStyle/>
            <a:p>
              <a:pPr marL="0" marR="0" lvl="0" indent="0" algn="ctr" defTabSz="710729" rtl="0" eaLnBrk="1" fontAlgn="auto" latinLnBrk="0" hangingPunct="1">
                <a:lnSpc>
                  <a:spcPct val="100000"/>
                </a:lnSpc>
                <a:spcBef>
                  <a:spcPct val="0"/>
                </a:spcBef>
                <a:spcAft>
                  <a:spcPct val="35000"/>
                </a:spcAft>
                <a:buClrTx/>
                <a:buSzTx/>
                <a:buFontTx/>
                <a:buNone/>
                <a:tabLst/>
                <a:defRPr/>
              </a:pPr>
              <a:r>
                <a:rPr kumimoji="0" lang="en-US" sz="2353" b="0" i="0" u="none" strike="noStrike" kern="0" cap="none" spc="0" normalizeH="0" baseline="0" noProof="0" dirty="0">
                  <a:ln>
                    <a:noFill/>
                  </a:ln>
                  <a:solidFill>
                    <a:srgbClr val="002050"/>
                  </a:solidFill>
                  <a:effectLst/>
                  <a:uLnTx/>
                  <a:uFillTx/>
                  <a:latin typeface="Segoe UI Light"/>
                  <a:ea typeface="+mn-ea"/>
                  <a:cs typeface="+mn-cs"/>
                </a:rPr>
                <a:t>Intelligence</a:t>
              </a:r>
              <a:endParaRPr kumimoji="0" lang="en-US" sz="1765" b="1" i="0" u="none" strike="noStrike" kern="0" cap="none" spc="-29" normalizeH="0" baseline="0" noProof="0" dirty="0">
                <a:ln>
                  <a:noFill/>
                </a:ln>
                <a:solidFill>
                  <a:srgbClr val="002050"/>
                </a:solidFill>
                <a:effectLst/>
                <a:uLnTx/>
                <a:uFillTx/>
                <a:latin typeface="Segoe UI Semilight" panose="020B0402040204020203" pitchFamily="34" charset="0"/>
                <a:ea typeface="+mn-ea"/>
                <a:cs typeface="Segoe UI Semilight" panose="020B0402040204020203" pitchFamily="34" charset="0"/>
              </a:endParaRPr>
            </a:p>
          </p:txBody>
        </p:sp>
        <p:sp>
          <p:nvSpPr>
            <p:cNvPr id="436" name="Rectangle 435"/>
            <p:cNvSpPr/>
            <p:nvPr/>
          </p:nvSpPr>
          <p:spPr>
            <a:xfrm>
              <a:off x="6340519" y="3055939"/>
              <a:ext cx="1268870" cy="430887"/>
            </a:xfrm>
            <a:prstGeom prst="rect">
              <a:avLst/>
            </a:prstGeom>
          </p:spPr>
          <p:txBody>
            <a:bodyPr wrap="square">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078" b="0" i="0" u="none" strike="noStrike" kern="0" cap="none" spc="0" normalizeH="0" baseline="0" noProof="0" dirty="0">
                  <a:ln>
                    <a:noFill/>
                  </a:ln>
                  <a:solidFill>
                    <a:srgbClr val="FFFFFF"/>
                  </a:solidFill>
                  <a:effectLst/>
                  <a:uLnTx/>
                  <a:uFillTx/>
                  <a:latin typeface="Segoe UI"/>
                  <a:ea typeface="+mn-ea"/>
                  <a:cs typeface="Segoe UI Semilight" panose="020B0402040204020203" pitchFamily="34" charset="0"/>
                </a:rPr>
                <a:t>Data Lake Analytics</a:t>
              </a:r>
            </a:p>
          </p:txBody>
        </p:sp>
        <p:grpSp>
          <p:nvGrpSpPr>
            <p:cNvPr id="437" name="Group 436"/>
            <p:cNvGrpSpPr/>
            <p:nvPr/>
          </p:nvGrpSpPr>
          <p:grpSpPr>
            <a:xfrm>
              <a:off x="6046429" y="3138987"/>
              <a:ext cx="220642" cy="288624"/>
              <a:chOff x="3473450" y="4579938"/>
              <a:chExt cx="1741488" cy="2278062"/>
            </a:xfrm>
            <a:solidFill>
              <a:srgbClr val="FFFFFF"/>
            </a:solidFill>
          </p:grpSpPr>
          <p:sp>
            <p:nvSpPr>
              <p:cNvPr id="446" name="Freeform 16"/>
              <p:cNvSpPr>
                <a:spLocks/>
              </p:cNvSpPr>
              <p:nvPr/>
            </p:nvSpPr>
            <p:spPr bwMode="auto">
              <a:xfrm>
                <a:off x="3575050" y="4579938"/>
                <a:ext cx="1493838" cy="403225"/>
              </a:xfrm>
              <a:custGeom>
                <a:avLst/>
                <a:gdLst>
                  <a:gd name="T0" fmla="*/ 2 w 1883"/>
                  <a:gd name="T1" fmla="*/ 263 h 508"/>
                  <a:gd name="T2" fmla="*/ 17 w 1883"/>
                  <a:gd name="T3" fmla="*/ 290 h 508"/>
                  <a:gd name="T4" fmla="*/ 51 w 1883"/>
                  <a:gd name="T5" fmla="*/ 321 h 508"/>
                  <a:gd name="T6" fmla="*/ 101 w 1883"/>
                  <a:gd name="T7" fmla="*/ 352 h 508"/>
                  <a:gd name="T8" fmla="*/ 169 w 1883"/>
                  <a:gd name="T9" fmla="*/ 384 h 508"/>
                  <a:gd name="T10" fmla="*/ 253 w 1883"/>
                  <a:gd name="T11" fmla="*/ 414 h 508"/>
                  <a:gd name="T12" fmla="*/ 351 w 1883"/>
                  <a:gd name="T13" fmla="*/ 442 h 508"/>
                  <a:gd name="T14" fmla="*/ 465 w 1883"/>
                  <a:gd name="T15" fmla="*/ 467 h 508"/>
                  <a:gd name="T16" fmla="*/ 592 w 1883"/>
                  <a:gd name="T17" fmla="*/ 486 h 508"/>
                  <a:gd name="T18" fmla="*/ 733 w 1883"/>
                  <a:gd name="T19" fmla="*/ 500 h 508"/>
                  <a:gd name="T20" fmla="*/ 887 w 1883"/>
                  <a:gd name="T21" fmla="*/ 508 h 508"/>
                  <a:gd name="T22" fmla="*/ 996 w 1883"/>
                  <a:gd name="T23" fmla="*/ 508 h 508"/>
                  <a:gd name="T24" fmla="*/ 1150 w 1883"/>
                  <a:gd name="T25" fmla="*/ 500 h 508"/>
                  <a:gd name="T26" fmla="*/ 1291 w 1883"/>
                  <a:gd name="T27" fmla="*/ 486 h 508"/>
                  <a:gd name="T28" fmla="*/ 1419 w 1883"/>
                  <a:gd name="T29" fmla="*/ 467 h 508"/>
                  <a:gd name="T30" fmla="*/ 1532 w 1883"/>
                  <a:gd name="T31" fmla="*/ 442 h 508"/>
                  <a:gd name="T32" fmla="*/ 1632 w 1883"/>
                  <a:gd name="T33" fmla="*/ 414 h 508"/>
                  <a:gd name="T34" fmla="*/ 1715 w 1883"/>
                  <a:gd name="T35" fmla="*/ 384 h 508"/>
                  <a:gd name="T36" fmla="*/ 1782 w 1883"/>
                  <a:gd name="T37" fmla="*/ 352 h 508"/>
                  <a:gd name="T38" fmla="*/ 1834 w 1883"/>
                  <a:gd name="T39" fmla="*/ 321 h 508"/>
                  <a:gd name="T40" fmla="*/ 1866 w 1883"/>
                  <a:gd name="T41" fmla="*/ 290 h 508"/>
                  <a:gd name="T42" fmla="*/ 1882 w 1883"/>
                  <a:gd name="T43" fmla="*/ 263 h 508"/>
                  <a:gd name="T44" fmla="*/ 1882 w 1883"/>
                  <a:gd name="T45" fmla="*/ 245 h 508"/>
                  <a:gd name="T46" fmla="*/ 1866 w 1883"/>
                  <a:gd name="T47" fmla="*/ 217 h 508"/>
                  <a:gd name="T48" fmla="*/ 1834 w 1883"/>
                  <a:gd name="T49" fmla="*/ 187 h 508"/>
                  <a:gd name="T50" fmla="*/ 1782 w 1883"/>
                  <a:gd name="T51" fmla="*/ 155 h 508"/>
                  <a:gd name="T52" fmla="*/ 1715 w 1883"/>
                  <a:gd name="T53" fmla="*/ 124 h 508"/>
                  <a:gd name="T54" fmla="*/ 1632 w 1883"/>
                  <a:gd name="T55" fmla="*/ 93 h 508"/>
                  <a:gd name="T56" fmla="*/ 1532 w 1883"/>
                  <a:gd name="T57" fmla="*/ 64 h 508"/>
                  <a:gd name="T58" fmla="*/ 1419 w 1883"/>
                  <a:gd name="T59" fmla="*/ 40 h 508"/>
                  <a:gd name="T60" fmla="*/ 1291 w 1883"/>
                  <a:gd name="T61" fmla="*/ 20 h 508"/>
                  <a:gd name="T62" fmla="*/ 1150 w 1883"/>
                  <a:gd name="T63" fmla="*/ 6 h 508"/>
                  <a:gd name="T64" fmla="*/ 996 w 1883"/>
                  <a:gd name="T65" fmla="*/ 0 h 508"/>
                  <a:gd name="T66" fmla="*/ 887 w 1883"/>
                  <a:gd name="T67" fmla="*/ 0 h 508"/>
                  <a:gd name="T68" fmla="*/ 733 w 1883"/>
                  <a:gd name="T69" fmla="*/ 6 h 508"/>
                  <a:gd name="T70" fmla="*/ 592 w 1883"/>
                  <a:gd name="T71" fmla="*/ 20 h 508"/>
                  <a:gd name="T72" fmla="*/ 465 w 1883"/>
                  <a:gd name="T73" fmla="*/ 40 h 508"/>
                  <a:gd name="T74" fmla="*/ 351 w 1883"/>
                  <a:gd name="T75" fmla="*/ 64 h 508"/>
                  <a:gd name="T76" fmla="*/ 253 w 1883"/>
                  <a:gd name="T77" fmla="*/ 93 h 508"/>
                  <a:gd name="T78" fmla="*/ 169 w 1883"/>
                  <a:gd name="T79" fmla="*/ 124 h 508"/>
                  <a:gd name="T80" fmla="*/ 101 w 1883"/>
                  <a:gd name="T81" fmla="*/ 155 h 508"/>
                  <a:gd name="T82" fmla="*/ 51 w 1883"/>
                  <a:gd name="T83" fmla="*/ 187 h 508"/>
                  <a:gd name="T84" fmla="*/ 17 w 1883"/>
                  <a:gd name="T85" fmla="*/ 217 h 508"/>
                  <a:gd name="T86" fmla="*/ 2 w 1883"/>
                  <a:gd name="T87" fmla="*/ 245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83" h="508">
                    <a:moveTo>
                      <a:pt x="0" y="254"/>
                    </a:moveTo>
                    <a:lnTo>
                      <a:pt x="0" y="254"/>
                    </a:lnTo>
                    <a:lnTo>
                      <a:pt x="2" y="263"/>
                    </a:lnTo>
                    <a:lnTo>
                      <a:pt x="5" y="271"/>
                    </a:lnTo>
                    <a:lnTo>
                      <a:pt x="11" y="280"/>
                    </a:lnTo>
                    <a:lnTo>
                      <a:pt x="17" y="290"/>
                    </a:lnTo>
                    <a:lnTo>
                      <a:pt x="27" y="301"/>
                    </a:lnTo>
                    <a:lnTo>
                      <a:pt x="37" y="311"/>
                    </a:lnTo>
                    <a:lnTo>
                      <a:pt x="51" y="321"/>
                    </a:lnTo>
                    <a:lnTo>
                      <a:pt x="66" y="331"/>
                    </a:lnTo>
                    <a:lnTo>
                      <a:pt x="82" y="342"/>
                    </a:lnTo>
                    <a:lnTo>
                      <a:pt x="101" y="352"/>
                    </a:lnTo>
                    <a:lnTo>
                      <a:pt x="122" y="362"/>
                    </a:lnTo>
                    <a:lnTo>
                      <a:pt x="144" y="374"/>
                    </a:lnTo>
                    <a:lnTo>
                      <a:pt x="169" y="384"/>
                    </a:lnTo>
                    <a:lnTo>
                      <a:pt x="195" y="394"/>
                    </a:lnTo>
                    <a:lnTo>
                      <a:pt x="222" y="404"/>
                    </a:lnTo>
                    <a:lnTo>
                      <a:pt x="253" y="414"/>
                    </a:lnTo>
                    <a:lnTo>
                      <a:pt x="284" y="424"/>
                    </a:lnTo>
                    <a:lnTo>
                      <a:pt x="317" y="433"/>
                    </a:lnTo>
                    <a:lnTo>
                      <a:pt x="351" y="442"/>
                    </a:lnTo>
                    <a:lnTo>
                      <a:pt x="388" y="451"/>
                    </a:lnTo>
                    <a:lnTo>
                      <a:pt x="426" y="460"/>
                    </a:lnTo>
                    <a:lnTo>
                      <a:pt x="465" y="467"/>
                    </a:lnTo>
                    <a:lnTo>
                      <a:pt x="506" y="473"/>
                    </a:lnTo>
                    <a:lnTo>
                      <a:pt x="549" y="481"/>
                    </a:lnTo>
                    <a:lnTo>
                      <a:pt x="592" y="486"/>
                    </a:lnTo>
                    <a:lnTo>
                      <a:pt x="639" y="492"/>
                    </a:lnTo>
                    <a:lnTo>
                      <a:pt x="685" y="496"/>
                    </a:lnTo>
                    <a:lnTo>
                      <a:pt x="733" y="500"/>
                    </a:lnTo>
                    <a:lnTo>
                      <a:pt x="784" y="504"/>
                    </a:lnTo>
                    <a:lnTo>
                      <a:pt x="836" y="506"/>
                    </a:lnTo>
                    <a:lnTo>
                      <a:pt x="887" y="508"/>
                    </a:lnTo>
                    <a:lnTo>
                      <a:pt x="942" y="508"/>
                    </a:lnTo>
                    <a:lnTo>
                      <a:pt x="942" y="508"/>
                    </a:lnTo>
                    <a:lnTo>
                      <a:pt x="996" y="508"/>
                    </a:lnTo>
                    <a:lnTo>
                      <a:pt x="1049" y="506"/>
                    </a:lnTo>
                    <a:lnTo>
                      <a:pt x="1101" y="504"/>
                    </a:lnTo>
                    <a:lnTo>
                      <a:pt x="1150" y="500"/>
                    </a:lnTo>
                    <a:lnTo>
                      <a:pt x="1199" y="496"/>
                    </a:lnTo>
                    <a:lnTo>
                      <a:pt x="1246" y="492"/>
                    </a:lnTo>
                    <a:lnTo>
                      <a:pt x="1291" y="486"/>
                    </a:lnTo>
                    <a:lnTo>
                      <a:pt x="1335" y="481"/>
                    </a:lnTo>
                    <a:lnTo>
                      <a:pt x="1378" y="473"/>
                    </a:lnTo>
                    <a:lnTo>
                      <a:pt x="1419" y="467"/>
                    </a:lnTo>
                    <a:lnTo>
                      <a:pt x="1459" y="460"/>
                    </a:lnTo>
                    <a:lnTo>
                      <a:pt x="1497" y="451"/>
                    </a:lnTo>
                    <a:lnTo>
                      <a:pt x="1532" y="442"/>
                    </a:lnTo>
                    <a:lnTo>
                      <a:pt x="1567" y="433"/>
                    </a:lnTo>
                    <a:lnTo>
                      <a:pt x="1600" y="424"/>
                    </a:lnTo>
                    <a:lnTo>
                      <a:pt x="1632" y="414"/>
                    </a:lnTo>
                    <a:lnTo>
                      <a:pt x="1661" y="404"/>
                    </a:lnTo>
                    <a:lnTo>
                      <a:pt x="1689" y="394"/>
                    </a:lnTo>
                    <a:lnTo>
                      <a:pt x="1715" y="384"/>
                    </a:lnTo>
                    <a:lnTo>
                      <a:pt x="1739" y="374"/>
                    </a:lnTo>
                    <a:lnTo>
                      <a:pt x="1762" y="362"/>
                    </a:lnTo>
                    <a:lnTo>
                      <a:pt x="1782" y="352"/>
                    </a:lnTo>
                    <a:lnTo>
                      <a:pt x="1801" y="342"/>
                    </a:lnTo>
                    <a:lnTo>
                      <a:pt x="1818" y="331"/>
                    </a:lnTo>
                    <a:lnTo>
                      <a:pt x="1834" y="321"/>
                    </a:lnTo>
                    <a:lnTo>
                      <a:pt x="1846" y="311"/>
                    </a:lnTo>
                    <a:lnTo>
                      <a:pt x="1858" y="301"/>
                    </a:lnTo>
                    <a:lnTo>
                      <a:pt x="1866" y="290"/>
                    </a:lnTo>
                    <a:lnTo>
                      <a:pt x="1874" y="280"/>
                    </a:lnTo>
                    <a:lnTo>
                      <a:pt x="1879" y="271"/>
                    </a:lnTo>
                    <a:lnTo>
                      <a:pt x="1882" y="263"/>
                    </a:lnTo>
                    <a:lnTo>
                      <a:pt x="1883" y="254"/>
                    </a:lnTo>
                    <a:lnTo>
                      <a:pt x="1883" y="254"/>
                    </a:lnTo>
                    <a:lnTo>
                      <a:pt x="1882" y="245"/>
                    </a:lnTo>
                    <a:lnTo>
                      <a:pt x="1879" y="236"/>
                    </a:lnTo>
                    <a:lnTo>
                      <a:pt x="1874" y="226"/>
                    </a:lnTo>
                    <a:lnTo>
                      <a:pt x="1866" y="217"/>
                    </a:lnTo>
                    <a:lnTo>
                      <a:pt x="1858" y="207"/>
                    </a:lnTo>
                    <a:lnTo>
                      <a:pt x="1846" y="197"/>
                    </a:lnTo>
                    <a:lnTo>
                      <a:pt x="1834" y="187"/>
                    </a:lnTo>
                    <a:lnTo>
                      <a:pt x="1818" y="176"/>
                    </a:lnTo>
                    <a:lnTo>
                      <a:pt x="1801" y="165"/>
                    </a:lnTo>
                    <a:lnTo>
                      <a:pt x="1782" y="155"/>
                    </a:lnTo>
                    <a:lnTo>
                      <a:pt x="1762" y="144"/>
                    </a:lnTo>
                    <a:lnTo>
                      <a:pt x="1739" y="134"/>
                    </a:lnTo>
                    <a:lnTo>
                      <a:pt x="1715" y="124"/>
                    </a:lnTo>
                    <a:lnTo>
                      <a:pt x="1689" y="114"/>
                    </a:lnTo>
                    <a:lnTo>
                      <a:pt x="1661" y="102"/>
                    </a:lnTo>
                    <a:lnTo>
                      <a:pt x="1632" y="93"/>
                    </a:lnTo>
                    <a:lnTo>
                      <a:pt x="1600" y="83"/>
                    </a:lnTo>
                    <a:lnTo>
                      <a:pt x="1567" y="74"/>
                    </a:lnTo>
                    <a:lnTo>
                      <a:pt x="1532" y="64"/>
                    </a:lnTo>
                    <a:lnTo>
                      <a:pt x="1497" y="57"/>
                    </a:lnTo>
                    <a:lnTo>
                      <a:pt x="1459" y="48"/>
                    </a:lnTo>
                    <a:lnTo>
                      <a:pt x="1419" y="40"/>
                    </a:lnTo>
                    <a:lnTo>
                      <a:pt x="1378" y="33"/>
                    </a:lnTo>
                    <a:lnTo>
                      <a:pt x="1335" y="27"/>
                    </a:lnTo>
                    <a:lnTo>
                      <a:pt x="1291" y="20"/>
                    </a:lnTo>
                    <a:lnTo>
                      <a:pt x="1246" y="15"/>
                    </a:lnTo>
                    <a:lnTo>
                      <a:pt x="1199" y="10"/>
                    </a:lnTo>
                    <a:lnTo>
                      <a:pt x="1150" y="6"/>
                    </a:lnTo>
                    <a:lnTo>
                      <a:pt x="1101" y="4"/>
                    </a:lnTo>
                    <a:lnTo>
                      <a:pt x="1049" y="1"/>
                    </a:lnTo>
                    <a:lnTo>
                      <a:pt x="996" y="0"/>
                    </a:lnTo>
                    <a:lnTo>
                      <a:pt x="942" y="0"/>
                    </a:lnTo>
                    <a:lnTo>
                      <a:pt x="942" y="0"/>
                    </a:lnTo>
                    <a:lnTo>
                      <a:pt x="887" y="0"/>
                    </a:lnTo>
                    <a:lnTo>
                      <a:pt x="836" y="1"/>
                    </a:lnTo>
                    <a:lnTo>
                      <a:pt x="784" y="4"/>
                    </a:lnTo>
                    <a:lnTo>
                      <a:pt x="733" y="6"/>
                    </a:lnTo>
                    <a:lnTo>
                      <a:pt x="685" y="10"/>
                    </a:lnTo>
                    <a:lnTo>
                      <a:pt x="639" y="15"/>
                    </a:lnTo>
                    <a:lnTo>
                      <a:pt x="592" y="20"/>
                    </a:lnTo>
                    <a:lnTo>
                      <a:pt x="549" y="27"/>
                    </a:lnTo>
                    <a:lnTo>
                      <a:pt x="506" y="33"/>
                    </a:lnTo>
                    <a:lnTo>
                      <a:pt x="465" y="40"/>
                    </a:lnTo>
                    <a:lnTo>
                      <a:pt x="426" y="48"/>
                    </a:lnTo>
                    <a:lnTo>
                      <a:pt x="388" y="57"/>
                    </a:lnTo>
                    <a:lnTo>
                      <a:pt x="351" y="64"/>
                    </a:lnTo>
                    <a:lnTo>
                      <a:pt x="317" y="74"/>
                    </a:lnTo>
                    <a:lnTo>
                      <a:pt x="284" y="83"/>
                    </a:lnTo>
                    <a:lnTo>
                      <a:pt x="253" y="93"/>
                    </a:lnTo>
                    <a:lnTo>
                      <a:pt x="222" y="102"/>
                    </a:lnTo>
                    <a:lnTo>
                      <a:pt x="195" y="114"/>
                    </a:lnTo>
                    <a:lnTo>
                      <a:pt x="169" y="124"/>
                    </a:lnTo>
                    <a:lnTo>
                      <a:pt x="144" y="134"/>
                    </a:lnTo>
                    <a:lnTo>
                      <a:pt x="122" y="144"/>
                    </a:lnTo>
                    <a:lnTo>
                      <a:pt x="101" y="155"/>
                    </a:lnTo>
                    <a:lnTo>
                      <a:pt x="82" y="165"/>
                    </a:lnTo>
                    <a:lnTo>
                      <a:pt x="66" y="176"/>
                    </a:lnTo>
                    <a:lnTo>
                      <a:pt x="51" y="187"/>
                    </a:lnTo>
                    <a:lnTo>
                      <a:pt x="37" y="197"/>
                    </a:lnTo>
                    <a:lnTo>
                      <a:pt x="27" y="207"/>
                    </a:lnTo>
                    <a:lnTo>
                      <a:pt x="17" y="217"/>
                    </a:lnTo>
                    <a:lnTo>
                      <a:pt x="11" y="226"/>
                    </a:lnTo>
                    <a:lnTo>
                      <a:pt x="5" y="236"/>
                    </a:lnTo>
                    <a:lnTo>
                      <a:pt x="2" y="245"/>
                    </a:lnTo>
                    <a:lnTo>
                      <a:pt x="0" y="254"/>
                    </a:lnTo>
                    <a:lnTo>
                      <a:pt x="0" y="2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Segoe UI"/>
                  <a:ea typeface="+mn-ea"/>
                  <a:cs typeface="+mn-cs"/>
                </a:endParaRPr>
              </a:p>
            </p:txBody>
          </p:sp>
          <p:sp>
            <p:nvSpPr>
              <p:cNvPr id="447" name="Freeform 17"/>
              <p:cNvSpPr>
                <a:spLocks/>
              </p:cNvSpPr>
              <p:nvPr/>
            </p:nvSpPr>
            <p:spPr bwMode="auto">
              <a:xfrm>
                <a:off x="3473450" y="4781550"/>
                <a:ext cx="1741488" cy="1411287"/>
              </a:xfrm>
              <a:custGeom>
                <a:avLst/>
                <a:gdLst>
                  <a:gd name="T0" fmla="*/ 280 w 2194"/>
                  <a:gd name="T1" fmla="*/ 1778 h 1779"/>
                  <a:gd name="T2" fmla="*/ 363 w 2194"/>
                  <a:gd name="T3" fmla="*/ 1764 h 1779"/>
                  <a:gd name="T4" fmla="*/ 440 w 2194"/>
                  <a:gd name="T5" fmla="*/ 1736 h 1779"/>
                  <a:gd name="T6" fmla="*/ 511 w 2194"/>
                  <a:gd name="T7" fmla="*/ 1693 h 1779"/>
                  <a:gd name="T8" fmla="*/ 573 w 2194"/>
                  <a:gd name="T9" fmla="*/ 1637 h 1779"/>
                  <a:gd name="T10" fmla="*/ 625 w 2194"/>
                  <a:gd name="T11" fmla="*/ 1569 h 1779"/>
                  <a:gd name="T12" fmla="*/ 633 w 2194"/>
                  <a:gd name="T13" fmla="*/ 1558 h 1779"/>
                  <a:gd name="T14" fmla="*/ 652 w 2194"/>
                  <a:gd name="T15" fmla="*/ 1547 h 1779"/>
                  <a:gd name="T16" fmla="*/ 675 w 2194"/>
                  <a:gd name="T17" fmla="*/ 1543 h 1779"/>
                  <a:gd name="T18" fmla="*/ 696 w 2194"/>
                  <a:gd name="T19" fmla="*/ 1547 h 1779"/>
                  <a:gd name="T20" fmla="*/ 715 w 2194"/>
                  <a:gd name="T21" fmla="*/ 1558 h 1779"/>
                  <a:gd name="T22" fmla="*/ 725 w 2194"/>
                  <a:gd name="T23" fmla="*/ 1569 h 1779"/>
                  <a:gd name="T24" fmla="*/ 776 w 2194"/>
                  <a:gd name="T25" fmla="*/ 1637 h 1779"/>
                  <a:gd name="T26" fmla="*/ 838 w 2194"/>
                  <a:gd name="T27" fmla="*/ 1693 h 1779"/>
                  <a:gd name="T28" fmla="*/ 908 w 2194"/>
                  <a:gd name="T29" fmla="*/ 1736 h 1779"/>
                  <a:gd name="T30" fmla="*/ 985 w 2194"/>
                  <a:gd name="T31" fmla="*/ 1764 h 1779"/>
                  <a:gd name="T32" fmla="*/ 1069 w 2194"/>
                  <a:gd name="T33" fmla="*/ 1778 h 1779"/>
                  <a:gd name="T34" fmla="*/ 1125 w 2194"/>
                  <a:gd name="T35" fmla="*/ 1778 h 1779"/>
                  <a:gd name="T36" fmla="*/ 1209 w 2194"/>
                  <a:gd name="T37" fmla="*/ 1764 h 1779"/>
                  <a:gd name="T38" fmla="*/ 1286 w 2194"/>
                  <a:gd name="T39" fmla="*/ 1736 h 1779"/>
                  <a:gd name="T40" fmla="*/ 1356 w 2194"/>
                  <a:gd name="T41" fmla="*/ 1693 h 1779"/>
                  <a:gd name="T42" fmla="*/ 1418 w 2194"/>
                  <a:gd name="T43" fmla="*/ 1637 h 1779"/>
                  <a:gd name="T44" fmla="*/ 1470 w 2194"/>
                  <a:gd name="T45" fmla="*/ 1569 h 1779"/>
                  <a:gd name="T46" fmla="*/ 1479 w 2194"/>
                  <a:gd name="T47" fmla="*/ 1558 h 1779"/>
                  <a:gd name="T48" fmla="*/ 1498 w 2194"/>
                  <a:gd name="T49" fmla="*/ 1547 h 1779"/>
                  <a:gd name="T50" fmla="*/ 1519 w 2194"/>
                  <a:gd name="T51" fmla="*/ 1543 h 1779"/>
                  <a:gd name="T52" fmla="*/ 1542 w 2194"/>
                  <a:gd name="T53" fmla="*/ 1547 h 1779"/>
                  <a:gd name="T54" fmla="*/ 1561 w 2194"/>
                  <a:gd name="T55" fmla="*/ 1558 h 1779"/>
                  <a:gd name="T56" fmla="*/ 1569 w 2194"/>
                  <a:gd name="T57" fmla="*/ 1569 h 1779"/>
                  <a:gd name="T58" fmla="*/ 1621 w 2194"/>
                  <a:gd name="T59" fmla="*/ 1637 h 1779"/>
                  <a:gd name="T60" fmla="*/ 1683 w 2194"/>
                  <a:gd name="T61" fmla="*/ 1693 h 1779"/>
                  <a:gd name="T62" fmla="*/ 1754 w 2194"/>
                  <a:gd name="T63" fmla="*/ 1736 h 1779"/>
                  <a:gd name="T64" fmla="*/ 1831 w 2194"/>
                  <a:gd name="T65" fmla="*/ 1764 h 1779"/>
                  <a:gd name="T66" fmla="*/ 1914 w 2194"/>
                  <a:gd name="T67" fmla="*/ 1778 h 1779"/>
                  <a:gd name="T68" fmla="*/ 1977 w 2194"/>
                  <a:gd name="T69" fmla="*/ 1778 h 1779"/>
                  <a:gd name="T70" fmla="*/ 2077 w 2194"/>
                  <a:gd name="T71" fmla="*/ 1757 h 1779"/>
                  <a:gd name="T72" fmla="*/ 2166 w 2194"/>
                  <a:gd name="T73" fmla="*/ 1716 h 1779"/>
                  <a:gd name="T74" fmla="*/ 2194 w 2194"/>
                  <a:gd name="T75" fmla="*/ 0 h 1779"/>
                  <a:gd name="T76" fmla="*/ 2190 w 2194"/>
                  <a:gd name="T77" fmla="*/ 39 h 1779"/>
                  <a:gd name="T78" fmla="*/ 2179 w 2194"/>
                  <a:gd name="T79" fmla="*/ 77 h 1779"/>
                  <a:gd name="T80" fmla="*/ 2154 w 2194"/>
                  <a:gd name="T81" fmla="*/ 125 h 1779"/>
                  <a:gd name="T82" fmla="*/ 2097 w 2194"/>
                  <a:gd name="T83" fmla="*/ 189 h 1779"/>
                  <a:gd name="T84" fmla="*/ 2016 w 2194"/>
                  <a:gd name="T85" fmla="*/ 247 h 1779"/>
                  <a:gd name="T86" fmla="*/ 1916 w 2194"/>
                  <a:gd name="T87" fmla="*/ 297 h 1779"/>
                  <a:gd name="T88" fmla="*/ 1800 w 2194"/>
                  <a:gd name="T89" fmla="*/ 339 h 1779"/>
                  <a:gd name="T90" fmla="*/ 1670 w 2194"/>
                  <a:gd name="T91" fmla="*/ 375 h 1779"/>
                  <a:gd name="T92" fmla="*/ 1529 w 2194"/>
                  <a:gd name="T93" fmla="*/ 401 h 1779"/>
                  <a:gd name="T94" fmla="*/ 1380 w 2194"/>
                  <a:gd name="T95" fmla="*/ 422 h 1779"/>
                  <a:gd name="T96" fmla="*/ 1226 w 2194"/>
                  <a:gd name="T97" fmla="*/ 433 h 1779"/>
                  <a:gd name="T98" fmla="*/ 1069 w 2194"/>
                  <a:gd name="T99" fmla="*/ 437 h 1779"/>
                  <a:gd name="T100" fmla="*/ 900 w 2194"/>
                  <a:gd name="T101" fmla="*/ 433 h 1779"/>
                  <a:gd name="T102" fmla="*/ 651 w 2194"/>
                  <a:gd name="T103" fmla="*/ 409 h 1779"/>
                  <a:gd name="T104" fmla="*/ 423 w 2194"/>
                  <a:gd name="T105" fmla="*/ 363 h 1779"/>
                  <a:gd name="T106" fmla="*/ 320 w 2194"/>
                  <a:gd name="T107" fmla="*/ 334 h 1779"/>
                  <a:gd name="T108" fmla="*/ 226 w 2194"/>
                  <a:gd name="T109" fmla="*/ 299 h 1779"/>
                  <a:gd name="T110" fmla="*/ 144 w 2194"/>
                  <a:gd name="T111" fmla="*/ 259 h 1779"/>
                  <a:gd name="T112" fmla="*/ 73 w 2194"/>
                  <a:gd name="T113" fmla="*/ 214 h 1779"/>
                  <a:gd name="T114" fmla="*/ 16 w 2194"/>
                  <a:gd name="T115" fmla="*/ 165 h 1779"/>
                  <a:gd name="T116" fmla="*/ 0 w 2194"/>
                  <a:gd name="T117" fmla="*/ 1698 h 1779"/>
                  <a:gd name="T118" fmla="*/ 87 w 2194"/>
                  <a:gd name="T119" fmla="*/ 1746 h 1779"/>
                  <a:gd name="T120" fmla="*/ 183 w 2194"/>
                  <a:gd name="T121" fmla="*/ 1773 h 1779"/>
                  <a:gd name="T122" fmla="*/ 252 w 2194"/>
                  <a:gd name="T123" fmla="*/ 1779 h 17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194" h="1779">
                    <a:moveTo>
                      <a:pt x="252" y="1779"/>
                    </a:moveTo>
                    <a:lnTo>
                      <a:pt x="252" y="1779"/>
                    </a:lnTo>
                    <a:lnTo>
                      <a:pt x="280" y="1778"/>
                    </a:lnTo>
                    <a:lnTo>
                      <a:pt x="308" y="1775"/>
                    </a:lnTo>
                    <a:lnTo>
                      <a:pt x="336" y="1770"/>
                    </a:lnTo>
                    <a:lnTo>
                      <a:pt x="363" y="1764"/>
                    </a:lnTo>
                    <a:lnTo>
                      <a:pt x="390" y="1756"/>
                    </a:lnTo>
                    <a:lnTo>
                      <a:pt x="415" y="1747"/>
                    </a:lnTo>
                    <a:lnTo>
                      <a:pt x="440" y="1736"/>
                    </a:lnTo>
                    <a:lnTo>
                      <a:pt x="466" y="1723"/>
                    </a:lnTo>
                    <a:lnTo>
                      <a:pt x="488" y="1709"/>
                    </a:lnTo>
                    <a:lnTo>
                      <a:pt x="511" y="1693"/>
                    </a:lnTo>
                    <a:lnTo>
                      <a:pt x="532" y="1675"/>
                    </a:lnTo>
                    <a:lnTo>
                      <a:pt x="554" y="1658"/>
                    </a:lnTo>
                    <a:lnTo>
                      <a:pt x="573" y="1637"/>
                    </a:lnTo>
                    <a:lnTo>
                      <a:pt x="592" y="1616"/>
                    </a:lnTo>
                    <a:lnTo>
                      <a:pt x="608" y="1593"/>
                    </a:lnTo>
                    <a:lnTo>
                      <a:pt x="625" y="1569"/>
                    </a:lnTo>
                    <a:lnTo>
                      <a:pt x="625" y="1569"/>
                    </a:lnTo>
                    <a:lnTo>
                      <a:pt x="628" y="1563"/>
                    </a:lnTo>
                    <a:lnTo>
                      <a:pt x="633" y="1558"/>
                    </a:lnTo>
                    <a:lnTo>
                      <a:pt x="640" y="1554"/>
                    </a:lnTo>
                    <a:lnTo>
                      <a:pt x="646" y="1550"/>
                    </a:lnTo>
                    <a:lnTo>
                      <a:pt x="652" y="1547"/>
                    </a:lnTo>
                    <a:lnTo>
                      <a:pt x="660" y="1545"/>
                    </a:lnTo>
                    <a:lnTo>
                      <a:pt x="667" y="1544"/>
                    </a:lnTo>
                    <a:lnTo>
                      <a:pt x="675" y="1543"/>
                    </a:lnTo>
                    <a:lnTo>
                      <a:pt x="681" y="1544"/>
                    </a:lnTo>
                    <a:lnTo>
                      <a:pt x="689" y="1545"/>
                    </a:lnTo>
                    <a:lnTo>
                      <a:pt x="696" y="1547"/>
                    </a:lnTo>
                    <a:lnTo>
                      <a:pt x="703" y="1550"/>
                    </a:lnTo>
                    <a:lnTo>
                      <a:pt x="709" y="1554"/>
                    </a:lnTo>
                    <a:lnTo>
                      <a:pt x="715" y="1558"/>
                    </a:lnTo>
                    <a:lnTo>
                      <a:pt x="720" y="1563"/>
                    </a:lnTo>
                    <a:lnTo>
                      <a:pt x="725" y="1569"/>
                    </a:lnTo>
                    <a:lnTo>
                      <a:pt x="725" y="1569"/>
                    </a:lnTo>
                    <a:lnTo>
                      <a:pt x="741" y="1593"/>
                    </a:lnTo>
                    <a:lnTo>
                      <a:pt x="758" y="1616"/>
                    </a:lnTo>
                    <a:lnTo>
                      <a:pt x="776" y="1637"/>
                    </a:lnTo>
                    <a:lnTo>
                      <a:pt x="796" y="1658"/>
                    </a:lnTo>
                    <a:lnTo>
                      <a:pt x="816" y="1675"/>
                    </a:lnTo>
                    <a:lnTo>
                      <a:pt x="838" y="1693"/>
                    </a:lnTo>
                    <a:lnTo>
                      <a:pt x="860" y="1709"/>
                    </a:lnTo>
                    <a:lnTo>
                      <a:pt x="884" y="1723"/>
                    </a:lnTo>
                    <a:lnTo>
                      <a:pt x="908" y="1736"/>
                    </a:lnTo>
                    <a:lnTo>
                      <a:pt x="934" y="1747"/>
                    </a:lnTo>
                    <a:lnTo>
                      <a:pt x="959" y="1756"/>
                    </a:lnTo>
                    <a:lnTo>
                      <a:pt x="985" y="1764"/>
                    </a:lnTo>
                    <a:lnTo>
                      <a:pt x="1013" y="1770"/>
                    </a:lnTo>
                    <a:lnTo>
                      <a:pt x="1041" y="1775"/>
                    </a:lnTo>
                    <a:lnTo>
                      <a:pt x="1069" y="1778"/>
                    </a:lnTo>
                    <a:lnTo>
                      <a:pt x="1098" y="1779"/>
                    </a:lnTo>
                    <a:lnTo>
                      <a:pt x="1098" y="1779"/>
                    </a:lnTo>
                    <a:lnTo>
                      <a:pt x="1125" y="1778"/>
                    </a:lnTo>
                    <a:lnTo>
                      <a:pt x="1153" y="1775"/>
                    </a:lnTo>
                    <a:lnTo>
                      <a:pt x="1181" y="1770"/>
                    </a:lnTo>
                    <a:lnTo>
                      <a:pt x="1209" y="1764"/>
                    </a:lnTo>
                    <a:lnTo>
                      <a:pt x="1235" y="1756"/>
                    </a:lnTo>
                    <a:lnTo>
                      <a:pt x="1260" y="1747"/>
                    </a:lnTo>
                    <a:lnTo>
                      <a:pt x="1286" y="1736"/>
                    </a:lnTo>
                    <a:lnTo>
                      <a:pt x="1310" y="1723"/>
                    </a:lnTo>
                    <a:lnTo>
                      <a:pt x="1334" y="1709"/>
                    </a:lnTo>
                    <a:lnTo>
                      <a:pt x="1356" y="1693"/>
                    </a:lnTo>
                    <a:lnTo>
                      <a:pt x="1378" y="1675"/>
                    </a:lnTo>
                    <a:lnTo>
                      <a:pt x="1399" y="1658"/>
                    </a:lnTo>
                    <a:lnTo>
                      <a:pt x="1418" y="1637"/>
                    </a:lnTo>
                    <a:lnTo>
                      <a:pt x="1436" y="1616"/>
                    </a:lnTo>
                    <a:lnTo>
                      <a:pt x="1453" y="1593"/>
                    </a:lnTo>
                    <a:lnTo>
                      <a:pt x="1470" y="1569"/>
                    </a:lnTo>
                    <a:lnTo>
                      <a:pt x="1470" y="1569"/>
                    </a:lnTo>
                    <a:lnTo>
                      <a:pt x="1474" y="1563"/>
                    </a:lnTo>
                    <a:lnTo>
                      <a:pt x="1479" y="1558"/>
                    </a:lnTo>
                    <a:lnTo>
                      <a:pt x="1485" y="1554"/>
                    </a:lnTo>
                    <a:lnTo>
                      <a:pt x="1491" y="1550"/>
                    </a:lnTo>
                    <a:lnTo>
                      <a:pt x="1498" y="1547"/>
                    </a:lnTo>
                    <a:lnTo>
                      <a:pt x="1505" y="1545"/>
                    </a:lnTo>
                    <a:lnTo>
                      <a:pt x="1513" y="1544"/>
                    </a:lnTo>
                    <a:lnTo>
                      <a:pt x="1519" y="1543"/>
                    </a:lnTo>
                    <a:lnTo>
                      <a:pt x="1527" y="1544"/>
                    </a:lnTo>
                    <a:lnTo>
                      <a:pt x="1534" y="1545"/>
                    </a:lnTo>
                    <a:lnTo>
                      <a:pt x="1542" y="1547"/>
                    </a:lnTo>
                    <a:lnTo>
                      <a:pt x="1548" y="1550"/>
                    </a:lnTo>
                    <a:lnTo>
                      <a:pt x="1554" y="1554"/>
                    </a:lnTo>
                    <a:lnTo>
                      <a:pt x="1561" y="1558"/>
                    </a:lnTo>
                    <a:lnTo>
                      <a:pt x="1566" y="1563"/>
                    </a:lnTo>
                    <a:lnTo>
                      <a:pt x="1569" y="1569"/>
                    </a:lnTo>
                    <a:lnTo>
                      <a:pt x="1569" y="1569"/>
                    </a:lnTo>
                    <a:lnTo>
                      <a:pt x="1586" y="1593"/>
                    </a:lnTo>
                    <a:lnTo>
                      <a:pt x="1602" y="1616"/>
                    </a:lnTo>
                    <a:lnTo>
                      <a:pt x="1621" y="1637"/>
                    </a:lnTo>
                    <a:lnTo>
                      <a:pt x="1640" y="1658"/>
                    </a:lnTo>
                    <a:lnTo>
                      <a:pt x="1662" y="1675"/>
                    </a:lnTo>
                    <a:lnTo>
                      <a:pt x="1683" y="1693"/>
                    </a:lnTo>
                    <a:lnTo>
                      <a:pt x="1706" y="1709"/>
                    </a:lnTo>
                    <a:lnTo>
                      <a:pt x="1728" y="1723"/>
                    </a:lnTo>
                    <a:lnTo>
                      <a:pt x="1754" y="1736"/>
                    </a:lnTo>
                    <a:lnTo>
                      <a:pt x="1779" y="1747"/>
                    </a:lnTo>
                    <a:lnTo>
                      <a:pt x="1804" y="1756"/>
                    </a:lnTo>
                    <a:lnTo>
                      <a:pt x="1831" y="1764"/>
                    </a:lnTo>
                    <a:lnTo>
                      <a:pt x="1858" y="1770"/>
                    </a:lnTo>
                    <a:lnTo>
                      <a:pt x="1886" y="1775"/>
                    </a:lnTo>
                    <a:lnTo>
                      <a:pt x="1914" y="1778"/>
                    </a:lnTo>
                    <a:lnTo>
                      <a:pt x="1942" y="1779"/>
                    </a:lnTo>
                    <a:lnTo>
                      <a:pt x="1942" y="1779"/>
                    </a:lnTo>
                    <a:lnTo>
                      <a:pt x="1977" y="1778"/>
                    </a:lnTo>
                    <a:lnTo>
                      <a:pt x="2011" y="1773"/>
                    </a:lnTo>
                    <a:lnTo>
                      <a:pt x="2044" y="1766"/>
                    </a:lnTo>
                    <a:lnTo>
                      <a:pt x="2077" y="1757"/>
                    </a:lnTo>
                    <a:lnTo>
                      <a:pt x="2107" y="1746"/>
                    </a:lnTo>
                    <a:lnTo>
                      <a:pt x="2137" y="1732"/>
                    </a:lnTo>
                    <a:lnTo>
                      <a:pt x="2166" y="1716"/>
                    </a:lnTo>
                    <a:lnTo>
                      <a:pt x="2194" y="1698"/>
                    </a:lnTo>
                    <a:lnTo>
                      <a:pt x="2194" y="0"/>
                    </a:lnTo>
                    <a:lnTo>
                      <a:pt x="2194" y="0"/>
                    </a:lnTo>
                    <a:lnTo>
                      <a:pt x="2193" y="12"/>
                    </a:lnTo>
                    <a:lnTo>
                      <a:pt x="2191" y="26"/>
                    </a:lnTo>
                    <a:lnTo>
                      <a:pt x="2190" y="39"/>
                    </a:lnTo>
                    <a:lnTo>
                      <a:pt x="2186" y="52"/>
                    </a:lnTo>
                    <a:lnTo>
                      <a:pt x="2184" y="64"/>
                    </a:lnTo>
                    <a:lnTo>
                      <a:pt x="2179" y="77"/>
                    </a:lnTo>
                    <a:lnTo>
                      <a:pt x="2174" y="89"/>
                    </a:lnTo>
                    <a:lnTo>
                      <a:pt x="2168" y="101"/>
                    </a:lnTo>
                    <a:lnTo>
                      <a:pt x="2154" y="125"/>
                    </a:lnTo>
                    <a:lnTo>
                      <a:pt x="2137" y="146"/>
                    </a:lnTo>
                    <a:lnTo>
                      <a:pt x="2118" y="169"/>
                    </a:lnTo>
                    <a:lnTo>
                      <a:pt x="2097" y="189"/>
                    </a:lnTo>
                    <a:lnTo>
                      <a:pt x="2072" y="209"/>
                    </a:lnTo>
                    <a:lnTo>
                      <a:pt x="2045" y="228"/>
                    </a:lnTo>
                    <a:lnTo>
                      <a:pt x="2016" y="247"/>
                    </a:lnTo>
                    <a:lnTo>
                      <a:pt x="1985" y="265"/>
                    </a:lnTo>
                    <a:lnTo>
                      <a:pt x="1952" y="281"/>
                    </a:lnTo>
                    <a:lnTo>
                      <a:pt x="1916" y="297"/>
                    </a:lnTo>
                    <a:lnTo>
                      <a:pt x="1880" y="312"/>
                    </a:lnTo>
                    <a:lnTo>
                      <a:pt x="1841" y="327"/>
                    </a:lnTo>
                    <a:lnTo>
                      <a:pt x="1800" y="339"/>
                    </a:lnTo>
                    <a:lnTo>
                      <a:pt x="1759" y="352"/>
                    </a:lnTo>
                    <a:lnTo>
                      <a:pt x="1715" y="363"/>
                    </a:lnTo>
                    <a:lnTo>
                      <a:pt x="1670" y="375"/>
                    </a:lnTo>
                    <a:lnTo>
                      <a:pt x="1625" y="385"/>
                    </a:lnTo>
                    <a:lnTo>
                      <a:pt x="1577" y="394"/>
                    </a:lnTo>
                    <a:lnTo>
                      <a:pt x="1529" y="401"/>
                    </a:lnTo>
                    <a:lnTo>
                      <a:pt x="1480" y="409"/>
                    </a:lnTo>
                    <a:lnTo>
                      <a:pt x="1431" y="415"/>
                    </a:lnTo>
                    <a:lnTo>
                      <a:pt x="1380" y="422"/>
                    </a:lnTo>
                    <a:lnTo>
                      <a:pt x="1330" y="427"/>
                    </a:lnTo>
                    <a:lnTo>
                      <a:pt x="1278" y="430"/>
                    </a:lnTo>
                    <a:lnTo>
                      <a:pt x="1226" y="433"/>
                    </a:lnTo>
                    <a:lnTo>
                      <a:pt x="1173" y="435"/>
                    </a:lnTo>
                    <a:lnTo>
                      <a:pt x="1122" y="437"/>
                    </a:lnTo>
                    <a:lnTo>
                      <a:pt x="1069" y="437"/>
                    </a:lnTo>
                    <a:lnTo>
                      <a:pt x="1069" y="437"/>
                    </a:lnTo>
                    <a:lnTo>
                      <a:pt x="984" y="437"/>
                    </a:lnTo>
                    <a:lnTo>
                      <a:pt x="900" y="433"/>
                    </a:lnTo>
                    <a:lnTo>
                      <a:pt x="815" y="427"/>
                    </a:lnTo>
                    <a:lnTo>
                      <a:pt x="733" y="419"/>
                    </a:lnTo>
                    <a:lnTo>
                      <a:pt x="651" y="409"/>
                    </a:lnTo>
                    <a:lnTo>
                      <a:pt x="573" y="396"/>
                    </a:lnTo>
                    <a:lnTo>
                      <a:pt x="496" y="381"/>
                    </a:lnTo>
                    <a:lnTo>
                      <a:pt x="423" y="363"/>
                    </a:lnTo>
                    <a:lnTo>
                      <a:pt x="387" y="355"/>
                    </a:lnTo>
                    <a:lnTo>
                      <a:pt x="353" y="344"/>
                    </a:lnTo>
                    <a:lnTo>
                      <a:pt x="320" y="334"/>
                    </a:lnTo>
                    <a:lnTo>
                      <a:pt x="288" y="323"/>
                    </a:lnTo>
                    <a:lnTo>
                      <a:pt x="256" y="312"/>
                    </a:lnTo>
                    <a:lnTo>
                      <a:pt x="226" y="299"/>
                    </a:lnTo>
                    <a:lnTo>
                      <a:pt x="197" y="286"/>
                    </a:lnTo>
                    <a:lnTo>
                      <a:pt x="169" y="273"/>
                    </a:lnTo>
                    <a:lnTo>
                      <a:pt x="144" y="259"/>
                    </a:lnTo>
                    <a:lnTo>
                      <a:pt x="119" y="245"/>
                    </a:lnTo>
                    <a:lnTo>
                      <a:pt x="95" y="230"/>
                    </a:lnTo>
                    <a:lnTo>
                      <a:pt x="73" y="214"/>
                    </a:lnTo>
                    <a:lnTo>
                      <a:pt x="52" y="198"/>
                    </a:lnTo>
                    <a:lnTo>
                      <a:pt x="33" y="182"/>
                    </a:lnTo>
                    <a:lnTo>
                      <a:pt x="16" y="165"/>
                    </a:lnTo>
                    <a:lnTo>
                      <a:pt x="0" y="148"/>
                    </a:lnTo>
                    <a:lnTo>
                      <a:pt x="0" y="1698"/>
                    </a:lnTo>
                    <a:lnTo>
                      <a:pt x="0" y="1698"/>
                    </a:lnTo>
                    <a:lnTo>
                      <a:pt x="28" y="1716"/>
                    </a:lnTo>
                    <a:lnTo>
                      <a:pt x="57" y="1732"/>
                    </a:lnTo>
                    <a:lnTo>
                      <a:pt x="87" y="1746"/>
                    </a:lnTo>
                    <a:lnTo>
                      <a:pt x="117" y="1757"/>
                    </a:lnTo>
                    <a:lnTo>
                      <a:pt x="150" y="1766"/>
                    </a:lnTo>
                    <a:lnTo>
                      <a:pt x="183" y="1773"/>
                    </a:lnTo>
                    <a:lnTo>
                      <a:pt x="217" y="1778"/>
                    </a:lnTo>
                    <a:lnTo>
                      <a:pt x="252" y="1779"/>
                    </a:lnTo>
                    <a:lnTo>
                      <a:pt x="252" y="17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Segoe UI"/>
                  <a:ea typeface="+mn-ea"/>
                  <a:cs typeface="+mn-cs"/>
                </a:endParaRPr>
              </a:p>
            </p:txBody>
          </p:sp>
          <p:sp>
            <p:nvSpPr>
              <p:cNvPr id="448" name="Freeform 18"/>
              <p:cNvSpPr>
                <a:spLocks/>
              </p:cNvSpPr>
              <p:nvPr/>
            </p:nvSpPr>
            <p:spPr bwMode="auto">
              <a:xfrm>
                <a:off x="3473450" y="6130925"/>
                <a:ext cx="1741488" cy="727075"/>
              </a:xfrm>
              <a:custGeom>
                <a:avLst/>
                <a:gdLst>
                  <a:gd name="T0" fmla="*/ 1911 w 2194"/>
                  <a:gd name="T1" fmla="*/ 195 h 915"/>
                  <a:gd name="T2" fmla="*/ 1821 w 2194"/>
                  <a:gd name="T3" fmla="*/ 183 h 915"/>
                  <a:gd name="T4" fmla="*/ 1736 w 2194"/>
                  <a:gd name="T5" fmla="*/ 156 h 915"/>
                  <a:gd name="T6" fmla="*/ 1655 w 2194"/>
                  <a:gd name="T7" fmla="*/ 117 h 915"/>
                  <a:gd name="T8" fmla="*/ 1583 w 2194"/>
                  <a:gd name="T9" fmla="*/ 64 h 915"/>
                  <a:gd name="T10" fmla="*/ 1519 w 2194"/>
                  <a:gd name="T11" fmla="*/ 0 h 915"/>
                  <a:gd name="T12" fmla="*/ 1479 w 2194"/>
                  <a:gd name="T13" fmla="*/ 44 h 915"/>
                  <a:gd name="T14" fmla="*/ 1408 w 2194"/>
                  <a:gd name="T15" fmla="*/ 101 h 915"/>
                  <a:gd name="T16" fmla="*/ 1331 w 2194"/>
                  <a:gd name="T17" fmla="*/ 145 h 915"/>
                  <a:gd name="T18" fmla="*/ 1247 w 2194"/>
                  <a:gd name="T19" fmla="*/ 175 h 915"/>
                  <a:gd name="T20" fmla="*/ 1158 w 2194"/>
                  <a:gd name="T21" fmla="*/ 193 h 915"/>
                  <a:gd name="T22" fmla="*/ 1098 w 2194"/>
                  <a:gd name="T23" fmla="*/ 195 h 915"/>
                  <a:gd name="T24" fmla="*/ 1006 w 2194"/>
                  <a:gd name="T25" fmla="*/ 188 h 915"/>
                  <a:gd name="T26" fmla="*/ 918 w 2194"/>
                  <a:gd name="T27" fmla="*/ 166 h 915"/>
                  <a:gd name="T28" fmla="*/ 836 w 2194"/>
                  <a:gd name="T29" fmla="*/ 131 h 915"/>
                  <a:gd name="T30" fmla="*/ 762 w 2194"/>
                  <a:gd name="T31" fmla="*/ 83 h 915"/>
                  <a:gd name="T32" fmla="*/ 695 w 2194"/>
                  <a:gd name="T33" fmla="*/ 22 h 915"/>
                  <a:gd name="T34" fmla="*/ 655 w 2194"/>
                  <a:gd name="T35" fmla="*/ 22 h 915"/>
                  <a:gd name="T36" fmla="*/ 588 w 2194"/>
                  <a:gd name="T37" fmla="*/ 83 h 915"/>
                  <a:gd name="T38" fmla="*/ 512 w 2194"/>
                  <a:gd name="T39" fmla="*/ 131 h 915"/>
                  <a:gd name="T40" fmla="*/ 430 w 2194"/>
                  <a:gd name="T41" fmla="*/ 166 h 915"/>
                  <a:gd name="T42" fmla="*/ 343 w 2194"/>
                  <a:gd name="T43" fmla="*/ 188 h 915"/>
                  <a:gd name="T44" fmla="*/ 252 w 2194"/>
                  <a:gd name="T45" fmla="*/ 195 h 915"/>
                  <a:gd name="T46" fmla="*/ 185 w 2194"/>
                  <a:gd name="T47" fmla="*/ 192 h 915"/>
                  <a:gd name="T48" fmla="*/ 90 w 2194"/>
                  <a:gd name="T49" fmla="*/ 171 h 915"/>
                  <a:gd name="T50" fmla="*/ 0 w 2194"/>
                  <a:gd name="T51" fmla="*/ 135 h 915"/>
                  <a:gd name="T52" fmla="*/ 15 w 2194"/>
                  <a:gd name="T53" fmla="*/ 703 h 915"/>
                  <a:gd name="T54" fmla="*/ 69 w 2194"/>
                  <a:gd name="T55" fmla="*/ 737 h 915"/>
                  <a:gd name="T56" fmla="*/ 136 w 2194"/>
                  <a:gd name="T57" fmla="*/ 770 h 915"/>
                  <a:gd name="T58" fmla="*/ 274 w 2194"/>
                  <a:gd name="T59" fmla="*/ 819 h 915"/>
                  <a:gd name="T60" fmla="*/ 477 w 2194"/>
                  <a:gd name="T61" fmla="*/ 866 h 915"/>
                  <a:gd name="T62" fmla="*/ 713 w 2194"/>
                  <a:gd name="T63" fmla="*/ 899 h 915"/>
                  <a:gd name="T64" fmla="*/ 975 w 2194"/>
                  <a:gd name="T65" fmla="*/ 914 h 915"/>
                  <a:gd name="T66" fmla="*/ 1125 w 2194"/>
                  <a:gd name="T67" fmla="*/ 915 h 915"/>
                  <a:gd name="T68" fmla="*/ 1294 w 2194"/>
                  <a:gd name="T69" fmla="*/ 909 h 915"/>
                  <a:gd name="T70" fmla="*/ 1455 w 2194"/>
                  <a:gd name="T71" fmla="*/ 895 h 915"/>
                  <a:gd name="T72" fmla="*/ 1604 w 2194"/>
                  <a:gd name="T73" fmla="*/ 875 h 915"/>
                  <a:gd name="T74" fmla="*/ 1741 w 2194"/>
                  <a:gd name="T75" fmla="*/ 849 h 915"/>
                  <a:gd name="T76" fmla="*/ 1863 w 2194"/>
                  <a:gd name="T77" fmla="*/ 818 h 915"/>
                  <a:gd name="T78" fmla="*/ 1969 w 2194"/>
                  <a:gd name="T79" fmla="*/ 782 h 915"/>
                  <a:gd name="T80" fmla="*/ 2058 w 2194"/>
                  <a:gd name="T81" fmla="*/ 742 h 915"/>
                  <a:gd name="T82" fmla="*/ 2125 w 2194"/>
                  <a:gd name="T83" fmla="*/ 698 h 915"/>
                  <a:gd name="T84" fmla="*/ 2170 w 2194"/>
                  <a:gd name="T85" fmla="*/ 651 h 915"/>
                  <a:gd name="T86" fmla="*/ 2191 w 2194"/>
                  <a:gd name="T87" fmla="*/ 601 h 915"/>
                  <a:gd name="T88" fmla="*/ 2194 w 2194"/>
                  <a:gd name="T89" fmla="*/ 135 h 915"/>
                  <a:gd name="T90" fmla="*/ 2104 w 2194"/>
                  <a:gd name="T91" fmla="*/ 171 h 915"/>
                  <a:gd name="T92" fmla="*/ 2009 w 2194"/>
                  <a:gd name="T93" fmla="*/ 192 h 915"/>
                  <a:gd name="T94" fmla="*/ 1942 w 2194"/>
                  <a:gd name="T95" fmla="*/ 195 h 9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194" h="915">
                    <a:moveTo>
                      <a:pt x="1942" y="195"/>
                    </a:moveTo>
                    <a:lnTo>
                      <a:pt x="1942" y="195"/>
                    </a:lnTo>
                    <a:lnTo>
                      <a:pt x="1911" y="195"/>
                    </a:lnTo>
                    <a:lnTo>
                      <a:pt x="1881" y="193"/>
                    </a:lnTo>
                    <a:lnTo>
                      <a:pt x="1851" y="188"/>
                    </a:lnTo>
                    <a:lnTo>
                      <a:pt x="1821" y="183"/>
                    </a:lnTo>
                    <a:lnTo>
                      <a:pt x="1792" y="175"/>
                    </a:lnTo>
                    <a:lnTo>
                      <a:pt x="1764" y="166"/>
                    </a:lnTo>
                    <a:lnTo>
                      <a:pt x="1736" y="156"/>
                    </a:lnTo>
                    <a:lnTo>
                      <a:pt x="1708" y="145"/>
                    </a:lnTo>
                    <a:lnTo>
                      <a:pt x="1682" y="131"/>
                    </a:lnTo>
                    <a:lnTo>
                      <a:pt x="1655" y="117"/>
                    </a:lnTo>
                    <a:lnTo>
                      <a:pt x="1631" y="101"/>
                    </a:lnTo>
                    <a:lnTo>
                      <a:pt x="1606" y="83"/>
                    </a:lnTo>
                    <a:lnTo>
                      <a:pt x="1583" y="64"/>
                    </a:lnTo>
                    <a:lnTo>
                      <a:pt x="1561" y="44"/>
                    </a:lnTo>
                    <a:lnTo>
                      <a:pt x="1539" y="22"/>
                    </a:lnTo>
                    <a:lnTo>
                      <a:pt x="1519" y="0"/>
                    </a:lnTo>
                    <a:lnTo>
                      <a:pt x="1519" y="0"/>
                    </a:lnTo>
                    <a:lnTo>
                      <a:pt x="1499" y="22"/>
                    </a:lnTo>
                    <a:lnTo>
                      <a:pt x="1479" y="44"/>
                    </a:lnTo>
                    <a:lnTo>
                      <a:pt x="1456" y="64"/>
                    </a:lnTo>
                    <a:lnTo>
                      <a:pt x="1432" y="83"/>
                    </a:lnTo>
                    <a:lnTo>
                      <a:pt x="1408" y="101"/>
                    </a:lnTo>
                    <a:lnTo>
                      <a:pt x="1383" y="117"/>
                    </a:lnTo>
                    <a:lnTo>
                      <a:pt x="1358" y="131"/>
                    </a:lnTo>
                    <a:lnTo>
                      <a:pt x="1331" y="145"/>
                    </a:lnTo>
                    <a:lnTo>
                      <a:pt x="1303" y="156"/>
                    </a:lnTo>
                    <a:lnTo>
                      <a:pt x="1276" y="166"/>
                    </a:lnTo>
                    <a:lnTo>
                      <a:pt x="1247" y="175"/>
                    </a:lnTo>
                    <a:lnTo>
                      <a:pt x="1217" y="183"/>
                    </a:lnTo>
                    <a:lnTo>
                      <a:pt x="1188" y="188"/>
                    </a:lnTo>
                    <a:lnTo>
                      <a:pt x="1158" y="193"/>
                    </a:lnTo>
                    <a:lnTo>
                      <a:pt x="1128" y="195"/>
                    </a:lnTo>
                    <a:lnTo>
                      <a:pt x="1098" y="195"/>
                    </a:lnTo>
                    <a:lnTo>
                      <a:pt x="1098" y="195"/>
                    </a:lnTo>
                    <a:lnTo>
                      <a:pt x="1066" y="195"/>
                    </a:lnTo>
                    <a:lnTo>
                      <a:pt x="1036" y="193"/>
                    </a:lnTo>
                    <a:lnTo>
                      <a:pt x="1006" y="188"/>
                    </a:lnTo>
                    <a:lnTo>
                      <a:pt x="977" y="183"/>
                    </a:lnTo>
                    <a:lnTo>
                      <a:pt x="947" y="175"/>
                    </a:lnTo>
                    <a:lnTo>
                      <a:pt x="918" y="166"/>
                    </a:lnTo>
                    <a:lnTo>
                      <a:pt x="891" y="156"/>
                    </a:lnTo>
                    <a:lnTo>
                      <a:pt x="863" y="145"/>
                    </a:lnTo>
                    <a:lnTo>
                      <a:pt x="836" y="131"/>
                    </a:lnTo>
                    <a:lnTo>
                      <a:pt x="811" y="117"/>
                    </a:lnTo>
                    <a:lnTo>
                      <a:pt x="786" y="101"/>
                    </a:lnTo>
                    <a:lnTo>
                      <a:pt x="762" y="83"/>
                    </a:lnTo>
                    <a:lnTo>
                      <a:pt x="738" y="64"/>
                    </a:lnTo>
                    <a:lnTo>
                      <a:pt x="715" y="44"/>
                    </a:lnTo>
                    <a:lnTo>
                      <a:pt x="695" y="22"/>
                    </a:lnTo>
                    <a:lnTo>
                      <a:pt x="675" y="0"/>
                    </a:lnTo>
                    <a:lnTo>
                      <a:pt x="675" y="0"/>
                    </a:lnTo>
                    <a:lnTo>
                      <a:pt x="655" y="22"/>
                    </a:lnTo>
                    <a:lnTo>
                      <a:pt x="633" y="44"/>
                    </a:lnTo>
                    <a:lnTo>
                      <a:pt x="611" y="64"/>
                    </a:lnTo>
                    <a:lnTo>
                      <a:pt x="588" y="83"/>
                    </a:lnTo>
                    <a:lnTo>
                      <a:pt x="563" y="101"/>
                    </a:lnTo>
                    <a:lnTo>
                      <a:pt x="539" y="117"/>
                    </a:lnTo>
                    <a:lnTo>
                      <a:pt x="512" y="131"/>
                    </a:lnTo>
                    <a:lnTo>
                      <a:pt x="486" y="145"/>
                    </a:lnTo>
                    <a:lnTo>
                      <a:pt x="458" y="156"/>
                    </a:lnTo>
                    <a:lnTo>
                      <a:pt x="430" y="166"/>
                    </a:lnTo>
                    <a:lnTo>
                      <a:pt x="402" y="175"/>
                    </a:lnTo>
                    <a:lnTo>
                      <a:pt x="373" y="183"/>
                    </a:lnTo>
                    <a:lnTo>
                      <a:pt x="343" y="188"/>
                    </a:lnTo>
                    <a:lnTo>
                      <a:pt x="313" y="193"/>
                    </a:lnTo>
                    <a:lnTo>
                      <a:pt x="283" y="195"/>
                    </a:lnTo>
                    <a:lnTo>
                      <a:pt x="252" y="195"/>
                    </a:lnTo>
                    <a:lnTo>
                      <a:pt x="252" y="195"/>
                    </a:lnTo>
                    <a:lnTo>
                      <a:pt x="218" y="195"/>
                    </a:lnTo>
                    <a:lnTo>
                      <a:pt x="185" y="192"/>
                    </a:lnTo>
                    <a:lnTo>
                      <a:pt x="153" y="186"/>
                    </a:lnTo>
                    <a:lnTo>
                      <a:pt x="121" y="180"/>
                    </a:lnTo>
                    <a:lnTo>
                      <a:pt x="90" y="171"/>
                    </a:lnTo>
                    <a:lnTo>
                      <a:pt x="59" y="161"/>
                    </a:lnTo>
                    <a:lnTo>
                      <a:pt x="29" y="149"/>
                    </a:lnTo>
                    <a:lnTo>
                      <a:pt x="0" y="135"/>
                    </a:lnTo>
                    <a:lnTo>
                      <a:pt x="0" y="690"/>
                    </a:lnTo>
                    <a:lnTo>
                      <a:pt x="0" y="690"/>
                    </a:lnTo>
                    <a:lnTo>
                      <a:pt x="15" y="703"/>
                    </a:lnTo>
                    <a:lnTo>
                      <a:pt x="32" y="714"/>
                    </a:lnTo>
                    <a:lnTo>
                      <a:pt x="50" y="726"/>
                    </a:lnTo>
                    <a:lnTo>
                      <a:pt x="69" y="737"/>
                    </a:lnTo>
                    <a:lnTo>
                      <a:pt x="91" y="748"/>
                    </a:lnTo>
                    <a:lnTo>
                      <a:pt x="112" y="760"/>
                    </a:lnTo>
                    <a:lnTo>
                      <a:pt x="136" y="770"/>
                    </a:lnTo>
                    <a:lnTo>
                      <a:pt x="161" y="780"/>
                    </a:lnTo>
                    <a:lnTo>
                      <a:pt x="214" y="800"/>
                    </a:lnTo>
                    <a:lnTo>
                      <a:pt x="274" y="819"/>
                    </a:lnTo>
                    <a:lnTo>
                      <a:pt x="337" y="835"/>
                    </a:lnTo>
                    <a:lnTo>
                      <a:pt x="405" y="852"/>
                    </a:lnTo>
                    <a:lnTo>
                      <a:pt x="477" y="866"/>
                    </a:lnTo>
                    <a:lnTo>
                      <a:pt x="551" y="878"/>
                    </a:lnTo>
                    <a:lnTo>
                      <a:pt x="631" y="890"/>
                    </a:lnTo>
                    <a:lnTo>
                      <a:pt x="713" y="899"/>
                    </a:lnTo>
                    <a:lnTo>
                      <a:pt x="797" y="905"/>
                    </a:lnTo>
                    <a:lnTo>
                      <a:pt x="886" y="911"/>
                    </a:lnTo>
                    <a:lnTo>
                      <a:pt x="975" y="914"/>
                    </a:lnTo>
                    <a:lnTo>
                      <a:pt x="1067" y="915"/>
                    </a:lnTo>
                    <a:lnTo>
                      <a:pt x="1067" y="915"/>
                    </a:lnTo>
                    <a:lnTo>
                      <a:pt x="1125" y="915"/>
                    </a:lnTo>
                    <a:lnTo>
                      <a:pt x="1182" y="914"/>
                    </a:lnTo>
                    <a:lnTo>
                      <a:pt x="1239" y="911"/>
                    </a:lnTo>
                    <a:lnTo>
                      <a:pt x="1294" y="909"/>
                    </a:lnTo>
                    <a:lnTo>
                      <a:pt x="1349" y="905"/>
                    </a:lnTo>
                    <a:lnTo>
                      <a:pt x="1402" y="900"/>
                    </a:lnTo>
                    <a:lnTo>
                      <a:pt x="1455" y="895"/>
                    </a:lnTo>
                    <a:lnTo>
                      <a:pt x="1505" y="888"/>
                    </a:lnTo>
                    <a:lnTo>
                      <a:pt x="1556" y="882"/>
                    </a:lnTo>
                    <a:lnTo>
                      <a:pt x="1604" y="875"/>
                    </a:lnTo>
                    <a:lnTo>
                      <a:pt x="1651" y="867"/>
                    </a:lnTo>
                    <a:lnTo>
                      <a:pt x="1697" y="858"/>
                    </a:lnTo>
                    <a:lnTo>
                      <a:pt x="1741" y="849"/>
                    </a:lnTo>
                    <a:lnTo>
                      <a:pt x="1784" y="839"/>
                    </a:lnTo>
                    <a:lnTo>
                      <a:pt x="1824" y="829"/>
                    </a:lnTo>
                    <a:lnTo>
                      <a:pt x="1863" y="818"/>
                    </a:lnTo>
                    <a:lnTo>
                      <a:pt x="1901" y="806"/>
                    </a:lnTo>
                    <a:lnTo>
                      <a:pt x="1937" y="795"/>
                    </a:lnTo>
                    <a:lnTo>
                      <a:pt x="1969" y="782"/>
                    </a:lnTo>
                    <a:lnTo>
                      <a:pt x="2001" y="769"/>
                    </a:lnTo>
                    <a:lnTo>
                      <a:pt x="2030" y="756"/>
                    </a:lnTo>
                    <a:lnTo>
                      <a:pt x="2058" y="742"/>
                    </a:lnTo>
                    <a:lnTo>
                      <a:pt x="2083" y="727"/>
                    </a:lnTo>
                    <a:lnTo>
                      <a:pt x="2104" y="713"/>
                    </a:lnTo>
                    <a:lnTo>
                      <a:pt x="2125" y="698"/>
                    </a:lnTo>
                    <a:lnTo>
                      <a:pt x="2142" y="683"/>
                    </a:lnTo>
                    <a:lnTo>
                      <a:pt x="2157" y="666"/>
                    </a:lnTo>
                    <a:lnTo>
                      <a:pt x="2170" y="651"/>
                    </a:lnTo>
                    <a:lnTo>
                      <a:pt x="2180" y="635"/>
                    </a:lnTo>
                    <a:lnTo>
                      <a:pt x="2188" y="618"/>
                    </a:lnTo>
                    <a:lnTo>
                      <a:pt x="2191" y="601"/>
                    </a:lnTo>
                    <a:lnTo>
                      <a:pt x="2194" y="584"/>
                    </a:lnTo>
                    <a:lnTo>
                      <a:pt x="2194" y="135"/>
                    </a:lnTo>
                    <a:lnTo>
                      <a:pt x="2194" y="135"/>
                    </a:lnTo>
                    <a:lnTo>
                      <a:pt x="2165" y="149"/>
                    </a:lnTo>
                    <a:lnTo>
                      <a:pt x="2135" y="161"/>
                    </a:lnTo>
                    <a:lnTo>
                      <a:pt x="2104" y="171"/>
                    </a:lnTo>
                    <a:lnTo>
                      <a:pt x="2073" y="180"/>
                    </a:lnTo>
                    <a:lnTo>
                      <a:pt x="2041" y="186"/>
                    </a:lnTo>
                    <a:lnTo>
                      <a:pt x="2009" y="192"/>
                    </a:lnTo>
                    <a:lnTo>
                      <a:pt x="1976" y="195"/>
                    </a:lnTo>
                    <a:lnTo>
                      <a:pt x="1942" y="195"/>
                    </a:lnTo>
                    <a:lnTo>
                      <a:pt x="1942" y="19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Segoe UI"/>
                  <a:ea typeface="+mn-ea"/>
                  <a:cs typeface="+mn-cs"/>
                </a:endParaRPr>
              </a:p>
            </p:txBody>
          </p:sp>
        </p:grpSp>
        <p:sp>
          <p:nvSpPr>
            <p:cNvPr id="438" name="Rectangle 437"/>
            <p:cNvSpPr/>
            <p:nvPr/>
          </p:nvSpPr>
          <p:spPr>
            <a:xfrm>
              <a:off x="6340519" y="2443589"/>
              <a:ext cx="1268870" cy="432594"/>
            </a:xfrm>
            <a:prstGeom prst="rect">
              <a:avLst/>
            </a:prstGeom>
          </p:spPr>
          <p:txBody>
            <a:bodyPr wrap="square">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078" b="0" i="0" u="none" strike="noStrike" kern="0" cap="none" spc="0" normalizeH="0" baseline="0" noProof="0" dirty="0">
                  <a:ln>
                    <a:noFill/>
                  </a:ln>
                  <a:solidFill>
                    <a:srgbClr val="FFFFFF"/>
                  </a:solidFill>
                  <a:effectLst/>
                  <a:uLnTx/>
                  <a:uFillTx/>
                  <a:latin typeface="Segoe UI"/>
                  <a:ea typeface="+mn-ea"/>
                  <a:cs typeface="Segoe UI Semilight" panose="020B0402040204020203" pitchFamily="34" charset="0"/>
                </a:rPr>
                <a:t>Machine Learning</a:t>
              </a:r>
            </a:p>
          </p:txBody>
        </p:sp>
        <p:grpSp>
          <p:nvGrpSpPr>
            <p:cNvPr id="439" name="Group 438"/>
            <p:cNvGrpSpPr/>
            <p:nvPr/>
          </p:nvGrpSpPr>
          <p:grpSpPr>
            <a:xfrm>
              <a:off x="5982706" y="4285927"/>
              <a:ext cx="352655" cy="270905"/>
              <a:chOff x="1260022" y="5196402"/>
              <a:chExt cx="3273425" cy="2514600"/>
            </a:xfrm>
            <a:solidFill>
              <a:srgbClr val="FFFFFF"/>
            </a:solidFill>
          </p:grpSpPr>
          <p:sp>
            <p:nvSpPr>
              <p:cNvPr id="442" name="Freeform 441"/>
              <p:cNvSpPr>
                <a:spLocks/>
              </p:cNvSpPr>
              <p:nvPr/>
            </p:nvSpPr>
            <p:spPr bwMode="auto">
              <a:xfrm>
                <a:off x="2247447" y="5196402"/>
                <a:ext cx="2286000" cy="2514600"/>
              </a:xfrm>
              <a:custGeom>
                <a:avLst/>
                <a:gdLst>
                  <a:gd name="T0" fmla="*/ 307 w 609"/>
                  <a:gd name="T1" fmla="*/ 0 h 669"/>
                  <a:gd name="T2" fmla="*/ 341 w 609"/>
                  <a:gd name="T3" fmla="*/ 90 h 669"/>
                  <a:gd name="T4" fmla="*/ 395 w 609"/>
                  <a:gd name="T5" fmla="*/ 114 h 669"/>
                  <a:gd name="T6" fmla="*/ 482 w 609"/>
                  <a:gd name="T7" fmla="*/ 68 h 669"/>
                  <a:gd name="T8" fmla="*/ 537 w 609"/>
                  <a:gd name="T9" fmla="*/ 123 h 669"/>
                  <a:gd name="T10" fmla="*/ 494 w 609"/>
                  <a:gd name="T11" fmla="*/ 208 h 669"/>
                  <a:gd name="T12" fmla="*/ 516 w 609"/>
                  <a:gd name="T13" fmla="*/ 261 h 669"/>
                  <a:gd name="T14" fmla="*/ 609 w 609"/>
                  <a:gd name="T15" fmla="*/ 293 h 669"/>
                  <a:gd name="T16" fmla="*/ 609 w 609"/>
                  <a:gd name="T17" fmla="*/ 369 h 669"/>
                  <a:gd name="T18" fmla="*/ 517 w 609"/>
                  <a:gd name="T19" fmla="*/ 401 h 669"/>
                  <a:gd name="T20" fmla="*/ 493 w 609"/>
                  <a:gd name="T21" fmla="*/ 454 h 669"/>
                  <a:gd name="T22" fmla="*/ 535 w 609"/>
                  <a:gd name="T23" fmla="*/ 540 h 669"/>
                  <a:gd name="T24" fmla="*/ 480 w 609"/>
                  <a:gd name="T25" fmla="*/ 595 h 669"/>
                  <a:gd name="T26" fmla="*/ 394 w 609"/>
                  <a:gd name="T27" fmla="*/ 556 h 669"/>
                  <a:gd name="T28" fmla="*/ 339 w 609"/>
                  <a:gd name="T29" fmla="*/ 579 h 669"/>
                  <a:gd name="T30" fmla="*/ 309 w 609"/>
                  <a:gd name="T31" fmla="*/ 669 h 669"/>
                  <a:gd name="T32" fmla="*/ 231 w 609"/>
                  <a:gd name="T33" fmla="*/ 669 h 669"/>
                  <a:gd name="T34" fmla="*/ 201 w 609"/>
                  <a:gd name="T35" fmla="*/ 579 h 669"/>
                  <a:gd name="T36" fmla="*/ 148 w 609"/>
                  <a:gd name="T37" fmla="*/ 558 h 669"/>
                  <a:gd name="T38" fmla="*/ 63 w 609"/>
                  <a:gd name="T39" fmla="*/ 600 h 669"/>
                  <a:gd name="T40" fmla="*/ 7 w 609"/>
                  <a:gd name="T41" fmla="*/ 546 h 669"/>
                  <a:gd name="T42" fmla="*/ 24 w 609"/>
                  <a:gd name="T43" fmla="*/ 519 h 669"/>
                  <a:gd name="T44" fmla="*/ 102 w 609"/>
                  <a:gd name="T45" fmla="*/ 479 h 669"/>
                  <a:gd name="T46" fmla="*/ 171 w 609"/>
                  <a:gd name="T47" fmla="*/ 431 h 669"/>
                  <a:gd name="T48" fmla="*/ 208 w 609"/>
                  <a:gd name="T49" fmla="*/ 457 h 669"/>
                  <a:gd name="T50" fmla="*/ 411 w 609"/>
                  <a:gd name="T51" fmla="*/ 332 h 669"/>
                  <a:gd name="T52" fmla="*/ 339 w 609"/>
                  <a:gd name="T53" fmla="*/ 213 h 669"/>
                  <a:gd name="T54" fmla="*/ 180 w 609"/>
                  <a:gd name="T55" fmla="*/ 146 h 669"/>
                  <a:gd name="T56" fmla="*/ 28 w 609"/>
                  <a:gd name="T57" fmla="*/ 180 h 669"/>
                  <a:gd name="T58" fmla="*/ 0 w 609"/>
                  <a:gd name="T59" fmla="*/ 127 h 669"/>
                  <a:gd name="T60" fmla="*/ 51 w 609"/>
                  <a:gd name="T61" fmla="*/ 72 h 669"/>
                  <a:gd name="T62" fmla="*/ 143 w 609"/>
                  <a:gd name="T63" fmla="*/ 113 h 669"/>
                  <a:gd name="T64" fmla="*/ 196 w 609"/>
                  <a:gd name="T65" fmla="*/ 90 h 669"/>
                  <a:gd name="T66" fmla="*/ 233 w 609"/>
                  <a:gd name="T67" fmla="*/ 0 h 669"/>
                  <a:gd name="T68" fmla="*/ 307 w 609"/>
                  <a:gd name="T69" fmla="*/ 0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09" h="669">
                    <a:moveTo>
                      <a:pt x="307" y="0"/>
                    </a:moveTo>
                    <a:cubicBezTo>
                      <a:pt x="319" y="29"/>
                      <a:pt x="331" y="58"/>
                      <a:pt x="341" y="90"/>
                    </a:cubicBezTo>
                    <a:cubicBezTo>
                      <a:pt x="358" y="98"/>
                      <a:pt x="378" y="105"/>
                      <a:pt x="395" y="114"/>
                    </a:cubicBezTo>
                    <a:cubicBezTo>
                      <a:pt x="423" y="98"/>
                      <a:pt x="455" y="86"/>
                      <a:pt x="482" y="68"/>
                    </a:cubicBezTo>
                    <a:cubicBezTo>
                      <a:pt x="503" y="85"/>
                      <a:pt x="521" y="103"/>
                      <a:pt x="537" y="123"/>
                    </a:cubicBezTo>
                    <a:cubicBezTo>
                      <a:pt x="521" y="150"/>
                      <a:pt x="509" y="181"/>
                      <a:pt x="494" y="208"/>
                    </a:cubicBezTo>
                    <a:cubicBezTo>
                      <a:pt x="500" y="227"/>
                      <a:pt x="510" y="242"/>
                      <a:pt x="516" y="261"/>
                    </a:cubicBezTo>
                    <a:cubicBezTo>
                      <a:pt x="546" y="272"/>
                      <a:pt x="576" y="284"/>
                      <a:pt x="609" y="293"/>
                    </a:cubicBezTo>
                    <a:cubicBezTo>
                      <a:pt x="609" y="318"/>
                      <a:pt x="609" y="344"/>
                      <a:pt x="609" y="369"/>
                    </a:cubicBezTo>
                    <a:cubicBezTo>
                      <a:pt x="579" y="380"/>
                      <a:pt x="549" y="391"/>
                      <a:pt x="517" y="401"/>
                    </a:cubicBezTo>
                    <a:cubicBezTo>
                      <a:pt x="508" y="417"/>
                      <a:pt x="502" y="437"/>
                      <a:pt x="493" y="454"/>
                    </a:cubicBezTo>
                    <a:cubicBezTo>
                      <a:pt x="506" y="484"/>
                      <a:pt x="519" y="513"/>
                      <a:pt x="535" y="540"/>
                    </a:cubicBezTo>
                    <a:cubicBezTo>
                      <a:pt x="519" y="561"/>
                      <a:pt x="501" y="579"/>
                      <a:pt x="480" y="595"/>
                    </a:cubicBezTo>
                    <a:cubicBezTo>
                      <a:pt x="453" y="581"/>
                      <a:pt x="422" y="570"/>
                      <a:pt x="394" y="556"/>
                    </a:cubicBezTo>
                    <a:cubicBezTo>
                      <a:pt x="374" y="562"/>
                      <a:pt x="357" y="572"/>
                      <a:pt x="339" y="579"/>
                    </a:cubicBezTo>
                    <a:cubicBezTo>
                      <a:pt x="329" y="609"/>
                      <a:pt x="317" y="638"/>
                      <a:pt x="309" y="669"/>
                    </a:cubicBezTo>
                    <a:cubicBezTo>
                      <a:pt x="283" y="669"/>
                      <a:pt x="257" y="669"/>
                      <a:pt x="231" y="669"/>
                    </a:cubicBezTo>
                    <a:cubicBezTo>
                      <a:pt x="221" y="640"/>
                      <a:pt x="211" y="610"/>
                      <a:pt x="201" y="579"/>
                    </a:cubicBezTo>
                    <a:cubicBezTo>
                      <a:pt x="183" y="572"/>
                      <a:pt x="166" y="564"/>
                      <a:pt x="148" y="558"/>
                    </a:cubicBezTo>
                    <a:cubicBezTo>
                      <a:pt x="118" y="571"/>
                      <a:pt x="92" y="587"/>
                      <a:pt x="63" y="600"/>
                    </a:cubicBezTo>
                    <a:cubicBezTo>
                      <a:pt x="44" y="590"/>
                      <a:pt x="23" y="565"/>
                      <a:pt x="7" y="546"/>
                    </a:cubicBezTo>
                    <a:cubicBezTo>
                      <a:pt x="14" y="538"/>
                      <a:pt x="20" y="529"/>
                      <a:pt x="24" y="519"/>
                    </a:cubicBezTo>
                    <a:cubicBezTo>
                      <a:pt x="53" y="509"/>
                      <a:pt x="77" y="498"/>
                      <a:pt x="102" y="479"/>
                    </a:cubicBezTo>
                    <a:cubicBezTo>
                      <a:pt x="119" y="466"/>
                      <a:pt x="144" y="427"/>
                      <a:pt x="171" y="431"/>
                    </a:cubicBezTo>
                    <a:cubicBezTo>
                      <a:pt x="182" y="432"/>
                      <a:pt x="193" y="450"/>
                      <a:pt x="208" y="457"/>
                    </a:cubicBezTo>
                    <a:cubicBezTo>
                      <a:pt x="301" y="505"/>
                      <a:pt x="414" y="433"/>
                      <a:pt x="411" y="332"/>
                    </a:cubicBezTo>
                    <a:cubicBezTo>
                      <a:pt x="410" y="268"/>
                      <a:pt x="377" y="244"/>
                      <a:pt x="339" y="213"/>
                    </a:cubicBezTo>
                    <a:cubicBezTo>
                      <a:pt x="299" y="181"/>
                      <a:pt x="244" y="151"/>
                      <a:pt x="180" y="146"/>
                    </a:cubicBezTo>
                    <a:cubicBezTo>
                      <a:pt x="125" y="142"/>
                      <a:pt x="75" y="156"/>
                      <a:pt x="28" y="180"/>
                    </a:cubicBezTo>
                    <a:cubicBezTo>
                      <a:pt x="19" y="162"/>
                      <a:pt x="10" y="144"/>
                      <a:pt x="0" y="127"/>
                    </a:cubicBezTo>
                    <a:cubicBezTo>
                      <a:pt x="14" y="106"/>
                      <a:pt x="35" y="92"/>
                      <a:pt x="51" y="72"/>
                    </a:cubicBezTo>
                    <a:cubicBezTo>
                      <a:pt x="81" y="86"/>
                      <a:pt x="112" y="99"/>
                      <a:pt x="143" y="113"/>
                    </a:cubicBezTo>
                    <a:cubicBezTo>
                      <a:pt x="160" y="105"/>
                      <a:pt x="177" y="97"/>
                      <a:pt x="196" y="90"/>
                    </a:cubicBezTo>
                    <a:cubicBezTo>
                      <a:pt x="209" y="60"/>
                      <a:pt x="218" y="27"/>
                      <a:pt x="233" y="0"/>
                    </a:cubicBezTo>
                    <a:cubicBezTo>
                      <a:pt x="258" y="0"/>
                      <a:pt x="282" y="0"/>
                      <a:pt x="30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443" name="Freeform 442"/>
              <p:cNvSpPr>
                <a:spLocks/>
              </p:cNvSpPr>
              <p:nvPr/>
            </p:nvSpPr>
            <p:spPr bwMode="auto">
              <a:xfrm>
                <a:off x="1620384" y="5858389"/>
                <a:ext cx="1892300" cy="604838"/>
              </a:xfrm>
              <a:custGeom>
                <a:avLst/>
                <a:gdLst>
                  <a:gd name="T0" fmla="*/ 319 w 504"/>
                  <a:gd name="T1" fmla="*/ 4 h 161"/>
                  <a:gd name="T2" fmla="*/ 486 w 504"/>
                  <a:gd name="T3" fmla="*/ 67 h 161"/>
                  <a:gd name="T4" fmla="*/ 502 w 504"/>
                  <a:gd name="T5" fmla="*/ 90 h 161"/>
                  <a:gd name="T6" fmla="*/ 490 w 504"/>
                  <a:gd name="T7" fmla="*/ 115 h 161"/>
                  <a:gd name="T8" fmla="*/ 455 w 504"/>
                  <a:gd name="T9" fmla="*/ 90 h 161"/>
                  <a:gd name="T10" fmla="*/ 327 w 504"/>
                  <a:gd name="T11" fmla="*/ 37 h 161"/>
                  <a:gd name="T12" fmla="*/ 216 w 504"/>
                  <a:gd name="T13" fmla="*/ 69 h 161"/>
                  <a:gd name="T14" fmla="*/ 68 w 504"/>
                  <a:gd name="T15" fmla="*/ 143 h 161"/>
                  <a:gd name="T16" fmla="*/ 2 w 504"/>
                  <a:gd name="T17" fmla="*/ 99 h 161"/>
                  <a:gd name="T18" fmla="*/ 11 w 504"/>
                  <a:gd name="T19" fmla="*/ 76 h 161"/>
                  <a:gd name="T20" fmla="*/ 76 w 504"/>
                  <a:gd name="T21" fmla="*/ 110 h 161"/>
                  <a:gd name="T22" fmla="*/ 174 w 504"/>
                  <a:gd name="T23" fmla="*/ 57 h 161"/>
                  <a:gd name="T24" fmla="*/ 319 w 504"/>
                  <a:gd name="T25" fmla="*/ 4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4" h="161">
                    <a:moveTo>
                      <a:pt x="319" y="4"/>
                    </a:moveTo>
                    <a:cubicBezTo>
                      <a:pt x="384" y="0"/>
                      <a:pt x="445" y="29"/>
                      <a:pt x="486" y="67"/>
                    </a:cubicBezTo>
                    <a:cubicBezTo>
                      <a:pt x="490" y="71"/>
                      <a:pt x="501" y="81"/>
                      <a:pt x="502" y="90"/>
                    </a:cubicBezTo>
                    <a:cubicBezTo>
                      <a:pt x="504" y="101"/>
                      <a:pt x="499" y="113"/>
                      <a:pt x="490" y="115"/>
                    </a:cubicBezTo>
                    <a:cubicBezTo>
                      <a:pt x="480" y="117"/>
                      <a:pt x="461" y="97"/>
                      <a:pt x="455" y="90"/>
                    </a:cubicBezTo>
                    <a:cubicBezTo>
                      <a:pt x="424" y="61"/>
                      <a:pt x="384" y="38"/>
                      <a:pt x="327" y="37"/>
                    </a:cubicBezTo>
                    <a:cubicBezTo>
                      <a:pt x="284" y="37"/>
                      <a:pt x="245" y="51"/>
                      <a:pt x="216" y="69"/>
                    </a:cubicBezTo>
                    <a:cubicBezTo>
                      <a:pt x="173" y="96"/>
                      <a:pt x="147" y="161"/>
                      <a:pt x="68" y="143"/>
                    </a:cubicBezTo>
                    <a:cubicBezTo>
                      <a:pt x="45" y="138"/>
                      <a:pt x="7" y="123"/>
                      <a:pt x="2" y="99"/>
                    </a:cubicBezTo>
                    <a:cubicBezTo>
                      <a:pt x="0" y="91"/>
                      <a:pt x="1" y="80"/>
                      <a:pt x="11" y="76"/>
                    </a:cubicBezTo>
                    <a:cubicBezTo>
                      <a:pt x="31" y="70"/>
                      <a:pt x="54" y="107"/>
                      <a:pt x="76" y="110"/>
                    </a:cubicBezTo>
                    <a:cubicBezTo>
                      <a:pt x="126" y="116"/>
                      <a:pt x="147" y="79"/>
                      <a:pt x="174" y="57"/>
                    </a:cubicBezTo>
                    <a:cubicBezTo>
                      <a:pt x="208" y="29"/>
                      <a:pt x="256" y="8"/>
                      <a:pt x="319"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444" name="Freeform 443"/>
              <p:cNvSpPr>
                <a:spLocks/>
              </p:cNvSpPr>
              <p:nvPr/>
            </p:nvSpPr>
            <p:spPr bwMode="auto">
              <a:xfrm>
                <a:off x="1394959" y="6174302"/>
                <a:ext cx="1952625" cy="593725"/>
              </a:xfrm>
              <a:custGeom>
                <a:avLst/>
                <a:gdLst>
                  <a:gd name="T0" fmla="*/ 366 w 520"/>
                  <a:gd name="T1" fmla="*/ 6 h 158"/>
                  <a:gd name="T2" fmla="*/ 508 w 520"/>
                  <a:gd name="T3" fmla="*/ 59 h 158"/>
                  <a:gd name="T4" fmla="*/ 506 w 520"/>
                  <a:gd name="T5" fmla="*/ 95 h 158"/>
                  <a:gd name="T6" fmla="*/ 453 w 520"/>
                  <a:gd name="T7" fmla="*/ 59 h 158"/>
                  <a:gd name="T8" fmla="*/ 290 w 520"/>
                  <a:gd name="T9" fmla="*/ 74 h 158"/>
                  <a:gd name="T10" fmla="*/ 260 w 520"/>
                  <a:gd name="T11" fmla="*/ 105 h 158"/>
                  <a:gd name="T12" fmla="*/ 32 w 520"/>
                  <a:gd name="T13" fmla="*/ 97 h 158"/>
                  <a:gd name="T14" fmla="*/ 27 w 520"/>
                  <a:gd name="T15" fmla="*/ 51 h 158"/>
                  <a:gd name="T16" fmla="*/ 78 w 520"/>
                  <a:gd name="T17" fmla="*/ 88 h 158"/>
                  <a:gd name="T18" fmla="*/ 230 w 520"/>
                  <a:gd name="T19" fmla="*/ 82 h 158"/>
                  <a:gd name="T20" fmla="*/ 366 w 520"/>
                  <a:gd name="T21" fmla="*/ 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0" h="158">
                    <a:moveTo>
                      <a:pt x="366" y="6"/>
                    </a:moveTo>
                    <a:cubicBezTo>
                      <a:pt x="422" y="0"/>
                      <a:pt x="479" y="24"/>
                      <a:pt x="508" y="59"/>
                    </a:cubicBezTo>
                    <a:cubicBezTo>
                      <a:pt x="520" y="75"/>
                      <a:pt x="518" y="91"/>
                      <a:pt x="506" y="95"/>
                    </a:cubicBezTo>
                    <a:cubicBezTo>
                      <a:pt x="488" y="100"/>
                      <a:pt x="467" y="68"/>
                      <a:pt x="453" y="59"/>
                    </a:cubicBezTo>
                    <a:cubicBezTo>
                      <a:pt x="402" y="29"/>
                      <a:pt x="333" y="38"/>
                      <a:pt x="290" y="74"/>
                    </a:cubicBezTo>
                    <a:cubicBezTo>
                      <a:pt x="281" y="82"/>
                      <a:pt x="270" y="97"/>
                      <a:pt x="260" y="105"/>
                    </a:cubicBezTo>
                    <a:cubicBezTo>
                      <a:pt x="195" y="158"/>
                      <a:pt x="91" y="149"/>
                      <a:pt x="32" y="97"/>
                    </a:cubicBezTo>
                    <a:cubicBezTo>
                      <a:pt x="24" y="89"/>
                      <a:pt x="0" y="56"/>
                      <a:pt x="27" y="51"/>
                    </a:cubicBezTo>
                    <a:cubicBezTo>
                      <a:pt x="43" y="47"/>
                      <a:pt x="61" y="77"/>
                      <a:pt x="78" y="88"/>
                    </a:cubicBezTo>
                    <a:cubicBezTo>
                      <a:pt x="125" y="116"/>
                      <a:pt x="190" y="109"/>
                      <a:pt x="230" y="82"/>
                    </a:cubicBezTo>
                    <a:cubicBezTo>
                      <a:pt x="277" y="51"/>
                      <a:pt x="292" y="14"/>
                      <a:pt x="366"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445" name="Freeform 444"/>
              <p:cNvSpPr>
                <a:spLocks/>
              </p:cNvSpPr>
              <p:nvPr/>
            </p:nvSpPr>
            <p:spPr bwMode="auto">
              <a:xfrm>
                <a:off x="1260022" y="6493389"/>
                <a:ext cx="1930400" cy="566738"/>
              </a:xfrm>
              <a:custGeom>
                <a:avLst/>
                <a:gdLst>
                  <a:gd name="T0" fmla="*/ 10 w 514"/>
                  <a:gd name="T1" fmla="*/ 35 h 151"/>
                  <a:gd name="T2" fmla="*/ 63 w 514"/>
                  <a:gd name="T3" fmla="*/ 72 h 151"/>
                  <a:gd name="T4" fmla="*/ 211 w 514"/>
                  <a:gd name="T5" fmla="*/ 111 h 151"/>
                  <a:gd name="T6" fmla="*/ 296 w 514"/>
                  <a:gd name="T7" fmla="*/ 77 h 151"/>
                  <a:gd name="T8" fmla="*/ 436 w 514"/>
                  <a:gd name="T9" fmla="*/ 8 h 151"/>
                  <a:gd name="T10" fmla="*/ 510 w 514"/>
                  <a:gd name="T11" fmla="*/ 49 h 151"/>
                  <a:gd name="T12" fmla="*/ 501 w 514"/>
                  <a:gd name="T13" fmla="*/ 73 h 151"/>
                  <a:gd name="T14" fmla="*/ 448 w 514"/>
                  <a:gd name="T15" fmla="*/ 42 h 151"/>
                  <a:gd name="T16" fmla="*/ 323 w 514"/>
                  <a:gd name="T17" fmla="*/ 103 h 151"/>
                  <a:gd name="T18" fmla="*/ 165 w 514"/>
                  <a:gd name="T19" fmla="*/ 146 h 151"/>
                  <a:gd name="T20" fmla="*/ 63 w 514"/>
                  <a:gd name="T21" fmla="*/ 111 h 151"/>
                  <a:gd name="T22" fmla="*/ 10 w 514"/>
                  <a:gd name="T23" fmla="*/ 3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4" h="151">
                    <a:moveTo>
                      <a:pt x="10" y="35"/>
                    </a:moveTo>
                    <a:cubicBezTo>
                      <a:pt x="40" y="37"/>
                      <a:pt x="46" y="59"/>
                      <a:pt x="63" y="72"/>
                    </a:cubicBezTo>
                    <a:cubicBezTo>
                      <a:pt x="95" y="96"/>
                      <a:pt x="147" y="117"/>
                      <a:pt x="211" y="111"/>
                    </a:cubicBezTo>
                    <a:cubicBezTo>
                      <a:pt x="248" y="107"/>
                      <a:pt x="274" y="92"/>
                      <a:pt x="296" y="77"/>
                    </a:cubicBezTo>
                    <a:cubicBezTo>
                      <a:pt x="338" y="48"/>
                      <a:pt x="358" y="0"/>
                      <a:pt x="436" y="8"/>
                    </a:cubicBezTo>
                    <a:cubicBezTo>
                      <a:pt x="454" y="10"/>
                      <a:pt x="503" y="25"/>
                      <a:pt x="510" y="49"/>
                    </a:cubicBezTo>
                    <a:cubicBezTo>
                      <a:pt x="512" y="58"/>
                      <a:pt x="514" y="70"/>
                      <a:pt x="501" y="73"/>
                    </a:cubicBezTo>
                    <a:cubicBezTo>
                      <a:pt x="484" y="78"/>
                      <a:pt x="467" y="48"/>
                      <a:pt x="448" y="42"/>
                    </a:cubicBezTo>
                    <a:cubicBezTo>
                      <a:pt x="388" y="23"/>
                      <a:pt x="360" y="77"/>
                      <a:pt x="323" y="103"/>
                    </a:cubicBezTo>
                    <a:cubicBezTo>
                      <a:pt x="286" y="130"/>
                      <a:pt x="237" y="151"/>
                      <a:pt x="165" y="146"/>
                    </a:cubicBezTo>
                    <a:cubicBezTo>
                      <a:pt x="129" y="143"/>
                      <a:pt x="92" y="129"/>
                      <a:pt x="63" y="111"/>
                    </a:cubicBezTo>
                    <a:cubicBezTo>
                      <a:pt x="38" y="95"/>
                      <a:pt x="0" y="73"/>
                      <a:pt x="10"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grpSp>
        <p:sp>
          <p:nvSpPr>
            <p:cNvPr id="440" name="Freeform 439"/>
            <p:cNvSpPr>
              <a:spLocks/>
            </p:cNvSpPr>
            <p:nvPr/>
          </p:nvSpPr>
          <p:spPr bwMode="auto">
            <a:xfrm>
              <a:off x="5984022" y="3716926"/>
              <a:ext cx="366380" cy="277258"/>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rgbClr val="FFFFFF"/>
            </a:solidFill>
            <a:ln w="6350">
              <a:noFill/>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568" b="0" i="0" u="none" strike="noStrike" kern="0" cap="none" spc="0" normalizeH="0" baseline="0" noProof="0" dirty="0">
                <a:ln>
                  <a:noFill/>
                </a:ln>
                <a:solidFill>
                  <a:srgbClr val="FFFFFF"/>
                </a:solidFill>
                <a:effectLst/>
                <a:uLnTx/>
                <a:uFillTx/>
                <a:latin typeface="Segoe UI"/>
                <a:ea typeface="+mn-ea"/>
                <a:cs typeface="+mn-cs"/>
              </a:endParaRPr>
            </a:p>
          </p:txBody>
        </p:sp>
        <p:sp>
          <p:nvSpPr>
            <p:cNvPr id="441" name="Freeform 440"/>
            <p:cNvSpPr/>
            <p:nvPr/>
          </p:nvSpPr>
          <p:spPr bwMode="auto">
            <a:xfrm flipH="1">
              <a:off x="6027271" y="2521823"/>
              <a:ext cx="267252" cy="282819"/>
            </a:xfrm>
            <a:custGeom>
              <a:avLst/>
              <a:gdLst>
                <a:gd name="connsiteX0" fmla="*/ 1820774 w 3146654"/>
                <a:gd name="connsiteY0" fmla="*/ 396240 h 3329940"/>
                <a:gd name="connsiteX1" fmla="*/ 1820774 w 3146654"/>
                <a:gd name="connsiteY1" fmla="*/ 1062990 h 3329940"/>
                <a:gd name="connsiteX2" fmla="*/ 2760574 w 3146654"/>
                <a:gd name="connsiteY2" fmla="*/ 2815590 h 3329940"/>
                <a:gd name="connsiteX3" fmla="*/ 2722474 w 3146654"/>
                <a:gd name="connsiteY3" fmla="*/ 2923540 h 3329940"/>
                <a:gd name="connsiteX4" fmla="*/ 2455774 w 3146654"/>
                <a:gd name="connsiteY4" fmla="*/ 2923540 h 3329940"/>
                <a:gd name="connsiteX5" fmla="*/ 1693774 w 3146654"/>
                <a:gd name="connsiteY5" fmla="*/ 1418590 h 3329940"/>
                <a:gd name="connsiteX6" fmla="*/ 1141324 w 3146654"/>
                <a:gd name="connsiteY6" fmla="*/ 1418590 h 3329940"/>
                <a:gd name="connsiteX7" fmla="*/ 1331824 w 3146654"/>
                <a:gd name="connsiteY7" fmla="*/ 999490 h 3329940"/>
                <a:gd name="connsiteX8" fmla="*/ 1331824 w 3146654"/>
                <a:gd name="connsiteY8" fmla="*/ 396240 h 3329940"/>
                <a:gd name="connsiteX9" fmla="*/ 2415134 w 3146654"/>
                <a:gd name="connsiteY9" fmla="*/ 0 h 3329940"/>
                <a:gd name="connsiteX10" fmla="*/ 2369414 w 3146654"/>
                <a:gd name="connsiteY10" fmla="*/ 0 h 3329940"/>
                <a:gd name="connsiteX11" fmla="*/ 1607414 w 3146654"/>
                <a:gd name="connsiteY11" fmla="*/ 0 h 3329940"/>
                <a:gd name="connsiteX12" fmla="*/ 1584960 w 3146654"/>
                <a:gd name="connsiteY12" fmla="*/ 0 h 3329940"/>
                <a:gd name="connsiteX13" fmla="*/ 1561694 w 3146654"/>
                <a:gd name="connsiteY13" fmla="*/ 0 h 3329940"/>
                <a:gd name="connsiteX14" fmla="*/ 1539240 w 3146654"/>
                <a:gd name="connsiteY14" fmla="*/ 0 h 3329940"/>
                <a:gd name="connsiteX15" fmla="*/ 777240 w 3146654"/>
                <a:gd name="connsiteY15" fmla="*/ 0 h 3329940"/>
                <a:gd name="connsiteX16" fmla="*/ 731520 w 3146654"/>
                <a:gd name="connsiteY16" fmla="*/ 0 h 3329940"/>
                <a:gd name="connsiteX17" fmla="*/ 731520 w 3146654"/>
                <a:gd name="connsiteY17" fmla="*/ 381000 h 3329940"/>
                <a:gd name="connsiteX18" fmla="*/ 784860 w 3146654"/>
                <a:gd name="connsiteY18" fmla="*/ 381000 h 3329940"/>
                <a:gd name="connsiteX19" fmla="*/ 960120 w 3146654"/>
                <a:gd name="connsiteY19" fmla="*/ 381000 h 3329940"/>
                <a:gd name="connsiteX20" fmla="*/ 960120 w 3146654"/>
                <a:gd name="connsiteY20" fmla="*/ 899160 h 3329940"/>
                <a:gd name="connsiteX21" fmla="*/ 0 w 3146654"/>
                <a:gd name="connsiteY21" fmla="*/ 2834640 h 3329940"/>
                <a:gd name="connsiteX22" fmla="*/ 297180 w 3146654"/>
                <a:gd name="connsiteY22" fmla="*/ 3329940 h 3329940"/>
                <a:gd name="connsiteX23" fmla="*/ 1561694 w 3146654"/>
                <a:gd name="connsiteY23" fmla="*/ 3329940 h 3329940"/>
                <a:gd name="connsiteX24" fmla="*/ 1584960 w 3146654"/>
                <a:gd name="connsiteY24" fmla="*/ 3329940 h 3329940"/>
                <a:gd name="connsiteX25" fmla="*/ 2849474 w 3146654"/>
                <a:gd name="connsiteY25" fmla="*/ 3329940 h 3329940"/>
                <a:gd name="connsiteX26" fmla="*/ 3146654 w 3146654"/>
                <a:gd name="connsiteY26" fmla="*/ 2834640 h 3329940"/>
                <a:gd name="connsiteX27" fmla="*/ 2186534 w 3146654"/>
                <a:gd name="connsiteY27" fmla="*/ 899160 h 3329940"/>
                <a:gd name="connsiteX28" fmla="*/ 2186534 w 3146654"/>
                <a:gd name="connsiteY28" fmla="*/ 381000 h 3329940"/>
                <a:gd name="connsiteX29" fmla="*/ 2361794 w 3146654"/>
                <a:gd name="connsiteY29" fmla="*/ 381000 h 3329940"/>
                <a:gd name="connsiteX30" fmla="*/ 2415134 w 3146654"/>
                <a:gd name="connsiteY30" fmla="*/ 381000 h 3329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46654" h="3329940">
                  <a:moveTo>
                    <a:pt x="1820774" y="396240"/>
                  </a:moveTo>
                  <a:lnTo>
                    <a:pt x="1820774" y="1062990"/>
                  </a:lnTo>
                  <a:lnTo>
                    <a:pt x="2760574" y="2815590"/>
                  </a:lnTo>
                  <a:lnTo>
                    <a:pt x="2722474" y="2923540"/>
                  </a:lnTo>
                  <a:lnTo>
                    <a:pt x="2455774" y="2923540"/>
                  </a:lnTo>
                  <a:lnTo>
                    <a:pt x="1693774" y="1418590"/>
                  </a:lnTo>
                  <a:lnTo>
                    <a:pt x="1141324" y="1418590"/>
                  </a:lnTo>
                  <a:lnTo>
                    <a:pt x="1331824" y="999490"/>
                  </a:lnTo>
                  <a:lnTo>
                    <a:pt x="1331824" y="396240"/>
                  </a:lnTo>
                  <a:close/>
                  <a:moveTo>
                    <a:pt x="2415134" y="0"/>
                  </a:moveTo>
                  <a:lnTo>
                    <a:pt x="2369414" y="0"/>
                  </a:lnTo>
                  <a:lnTo>
                    <a:pt x="1607414" y="0"/>
                  </a:lnTo>
                  <a:lnTo>
                    <a:pt x="1584960" y="0"/>
                  </a:lnTo>
                  <a:lnTo>
                    <a:pt x="1561694" y="0"/>
                  </a:lnTo>
                  <a:lnTo>
                    <a:pt x="1539240" y="0"/>
                  </a:lnTo>
                  <a:lnTo>
                    <a:pt x="777240" y="0"/>
                  </a:lnTo>
                  <a:lnTo>
                    <a:pt x="731520" y="0"/>
                  </a:lnTo>
                  <a:lnTo>
                    <a:pt x="731520" y="381000"/>
                  </a:lnTo>
                  <a:lnTo>
                    <a:pt x="784860" y="381000"/>
                  </a:lnTo>
                  <a:lnTo>
                    <a:pt x="960120" y="381000"/>
                  </a:lnTo>
                  <a:lnTo>
                    <a:pt x="960120" y="899160"/>
                  </a:lnTo>
                  <a:lnTo>
                    <a:pt x="0" y="2834640"/>
                  </a:lnTo>
                  <a:lnTo>
                    <a:pt x="297180" y="3329940"/>
                  </a:lnTo>
                  <a:lnTo>
                    <a:pt x="1561694" y="3329940"/>
                  </a:lnTo>
                  <a:lnTo>
                    <a:pt x="1584960" y="3329940"/>
                  </a:lnTo>
                  <a:lnTo>
                    <a:pt x="2849474" y="3329940"/>
                  </a:lnTo>
                  <a:lnTo>
                    <a:pt x="3146654" y="2834640"/>
                  </a:lnTo>
                  <a:lnTo>
                    <a:pt x="2186534" y="899160"/>
                  </a:lnTo>
                  <a:lnTo>
                    <a:pt x="2186534" y="381000"/>
                  </a:lnTo>
                  <a:lnTo>
                    <a:pt x="2361794" y="381000"/>
                  </a:lnTo>
                  <a:lnTo>
                    <a:pt x="2415134" y="381000"/>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grpSp>
        <p:nvGrpSpPr>
          <p:cNvPr id="449" name="Group 448"/>
          <p:cNvGrpSpPr/>
          <p:nvPr/>
        </p:nvGrpSpPr>
        <p:grpSpPr>
          <a:xfrm>
            <a:off x="3964293" y="1277605"/>
            <a:ext cx="1703207" cy="4105081"/>
            <a:chOff x="4043785" y="1657049"/>
            <a:chExt cx="1737360" cy="4187396"/>
          </a:xfrm>
        </p:grpSpPr>
        <p:sp>
          <p:nvSpPr>
            <p:cNvPr id="450" name="Rectangle 449"/>
            <p:cNvSpPr/>
            <p:nvPr/>
          </p:nvSpPr>
          <p:spPr bwMode="auto">
            <a:xfrm>
              <a:off x="4043785" y="1657049"/>
              <a:ext cx="1737360" cy="4187396"/>
            </a:xfrm>
            <a:prstGeom prst="rect">
              <a:avLst/>
            </a:prstGeom>
            <a:solidFill>
              <a:srgbClr val="0078D7"/>
            </a:solidFill>
            <a:ln w="3175">
              <a:noFill/>
            </a:ln>
            <a:effectLst/>
          </p:spPr>
          <p:txBody>
            <a:bodyPr spcFirstLastPara="0" vert="horz" wrap="square" lIns="17922" tIns="89642" rIns="17922" bIns="89604" numCol="1" spcCol="1270" anchor="t" anchorCtr="0">
              <a:noAutofit/>
            </a:bodyPr>
            <a:lstStyle/>
            <a:p>
              <a:pPr marL="0" marR="0" lvl="0" indent="0" algn="ctr" defTabSz="710729" rtl="0" eaLnBrk="1" fontAlgn="auto" latinLnBrk="0" hangingPunct="1">
                <a:lnSpc>
                  <a:spcPct val="100000"/>
                </a:lnSpc>
                <a:spcBef>
                  <a:spcPct val="0"/>
                </a:spcBef>
                <a:spcAft>
                  <a:spcPct val="35000"/>
                </a:spcAft>
                <a:buClrTx/>
                <a:buSzTx/>
                <a:buFontTx/>
                <a:buNone/>
                <a:tabLst/>
                <a:defRPr/>
              </a:pPr>
              <a:r>
                <a:rPr kumimoji="0" lang="en-US" sz="1372"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Big Data Stores</a:t>
              </a:r>
            </a:p>
          </p:txBody>
        </p:sp>
        <p:sp>
          <p:nvSpPr>
            <p:cNvPr id="451" name="Rectangle 450"/>
            <p:cNvSpPr/>
            <p:nvPr/>
          </p:nvSpPr>
          <p:spPr>
            <a:xfrm>
              <a:off x="4508692" y="3055939"/>
              <a:ext cx="1271016" cy="430887"/>
            </a:xfrm>
            <a:prstGeom prst="rect">
              <a:avLst/>
            </a:prstGeom>
          </p:spPr>
          <p:txBody>
            <a:bodyPr wrap="square">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078" b="0" i="0" u="none" strike="noStrike" kern="0" cap="none" spc="0" normalizeH="0" baseline="0" noProof="0" dirty="0">
                  <a:ln>
                    <a:noFill/>
                  </a:ln>
                  <a:solidFill>
                    <a:srgbClr val="FFFFFF"/>
                  </a:solidFill>
                  <a:effectLst/>
                  <a:uLnTx/>
                  <a:uFillTx/>
                  <a:latin typeface="Segoe UI"/>
                  <a:ea typeface="+mn-ea"/>
                  <a:cs typeface="Segoe UI Semilight" panose="020B0402040204020203" pitchFamily="34" charset="0"/>
                </a:rPr>
                <a:t>SQL Data </a:t>
              </a:r>
            </a:p>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078" b="0" i="0" u="none" strike="noStrike" kern="0" cap="none" spc="0" normalizeH="0" baseline="0" noProof="0" dirty="0">
                  <a:ln>
                    <a:noFill/>
                  </a:ln>
                  <a:solidFill>
                    <a:srgbClr val="FFFFFF"/>
                  </a:solidFill>
                  <a:effectLst/>
                  <a:uLnTx/>
                  <a:uFillTx/>
                  <a:latin typeface="Segoe UI"/>
                  <a:ea typeface="+mn-ea"/>
                  <a:cs typeface="Segoe UI Semilight" panose="020B0402040204020203" pitchFamily="34" charset="0"/>
                </a:rPr>
                <a:t>Warehouse</a:t>
              </a:r>
            </a:p>
          </p:txBody>
        </p:sp>
        <p:sp>
          <p:nvSpPr>
            <p:cNvPr id="452" name="Rectangle 451"/>
            <p:cNvSpPr/>
            <p:nvPr/>
          </p:nvSpPr>
          <p:spPr>
            <a:xfrm>
              <a:off x="4494875" y="2528227"/>
              <a:ext cx="1271016" cy="261610"/>
            </a:xfrm>
            <a:prstGeom prst="rect">
              <a:avLst/>
            </a:prstGeom>
          </p:spPr>
          <p:txBody>
            <a:bodyPr wrap="square">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078" b="0" i="0" u="none" strike="noStrike" kern="0" cap="none" spc="0" normalizeH="0" baseline="0" noProof="0" dirty="0">
                  <a:ln>
                    <a:noFill/>
                  </a:ln>
                  <a:solidFill>
                    <a:srgbClr val="FFFFFF"/>
                  </a:solidFill>
                  <a:effectLst/>
                  <a:uLnTx/>
                  <a:uFillTx/>
                  <a:latin typeface="Segoe UI"/>
                  <a:ea typeface="+mn-ea"/>
                  <a:cs typeface="Segoe UI Semilight" panose="020B0402040204020203" pitchFamily="34" charset="0"/>
                </a:rPr>
                <a:t>Data Lake Store</a:t>
              </a:r>
            </a:p>
          </p:txBody>
        </p:sp>
        <p:grpSp>
          <p:nvGrpSpPr>
            <p:cNvPr id="453" name="Group 452"/>
            <p:cNvGrpSpPr/>
            <p:nvPr/>
          </p:nvGrpSpPr>
          <p:grpSpPr>
            <a:xfrm>
              <a:off x="4186343" y="2533436"/>
              <a:ext cx="251192" cy="251192"/>
              <a:chOff x="4068192" y="3363795"/>
              <a:chExt cx="324957" cy="324957"/>
            </a:xfrm>
          </p:grpSpPr>
          <p:sp>
            <p:nvSpPr>
              <p:cNvPr id="457" name="Rounded Rectangle 456"/>
              <p:cNvSpPr/>
              <p:nvPr/>
            </p:nvSpPr>
            <p:spPr bwMode="auto">
              <a:xfrm>
                <a:off x="4068192" y="3363795"/>
                <a:ext cx="324957" cy="324957"/>
              </a:xfrm>
              <a:prstGeom prst="round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8" name="Rectangle 457"/>
              <p:cNvSpPr/>
              <p:nvPr/>
            </p:nvSpPr>
            <p:spPr bwMode="auto">
              <a:xfrm>
                <a:off x="4106551" y="3401141"/>
                <a:ext cx="43611" cy="436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9" name="Rectangle 458"/>
              <p:cNvSpPr/>
              <p:nvPr/>
            </p:nvSpPr>
            <p:spPr bwMode="auto">
              <a:xfrm>
                <a:off x="4245904" y="3401141"/>
                <a:ext cx="43611" cy="436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0" name="Oval 459"/>
              <p:cNvSpPr/>
              <p:nvPr/>
            </p:nvSpPr>
            <p:spPr bwMode="auto">
              <a:xfrm>
                <a:off x="4174625" y="3401529"/>
                <a:ext cx="46815" cy="468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1" name="Oval 460"/>
              <p:cNvSpPr/>
              <p:nvPr/>
            </p:nvSpPr>
            <p:spPr bwMode="auto">
              <a:xfrm>
                <a:off x="4313978" y="3401529"/>
                <a:ext cx="46815" cy="468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2" name="Rectangle 461"/>
              <p:cNvSpPr/>
              <p:nvPr/>
            </p:nvSpPr>
            <p:spPr bwMode="auto">
              <a:xfrm>
                <a:off x="4106551" y="3550317"/>
                <a:ext cx="43611" cy="436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3" name="Rectangle 462"/>
              <p:cNvSpPr/>
              <p:nvPr/>
            </p:nvSpPr>
            <p:spPr bwMode="auto">
              <a:xfrm>
                <a:off x="4245904" y="3550317"/>
                <a:ext cx="43611" cy="436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4" name="Oval 463"/>
              <p:cNvSpPr/>
              <p:nvPr/>
            </p:nvSpPr>
            <p:spPr bwMode="auto">
              <a:xfrm>
                <a:off x="4174625" y="3550705"/>
                <a:ext cx="46815" cy="468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5" name="Oval 464"/>
              <p:cNvSpPr/>
              <p:nvPr/>
            </p:nvSpPr>
            <p:spPr bwMode="auto">
              <a:xfrm>
                <a:off x="4313978" y="3550705"/>
                <a:ext cx="46815" cy="468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6" name="Rectangle 465"/>
              <p:cNvSpPr/>
              <p:nvPr/>
            </p:nvSpPr>
            <p:spPr bwMode="auto">
              <a:xfrm>
                <a:off x="4178218" y="3621636"/>
                <a:ext cx="43611" cy="436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7" name="Rectangle 466"/>
              <p:cNvSpPr/>
              <p:nvPr/>
            </p:nvSpPr>
            <p:spPr bwMode="auto">
              <a:xfrm>
                <a:off x="4317571" y="3621636"/>
                <a:ext cx="43611" cy="436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8" name="Oval 467"/>
              <p:cNvSpPr/>
              <p:nvPr/>
            </p:nvSpPr>
            <p:spPr bwMode="auto">
              <a:xfrm>
                <a:off x="4106939" y="3622024"/>
                <a:ext cx="46815" cy="468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9" name="Oval 468"/>
              <p:cNvSpPr/>
              <p:nvPr/>
            </p:nvSpPr>
            <p:spPr bwMode="auto">
              <a:xfrm>
                <a:off x="4246293" y="3622024"/>
                <a:ext cx="46815" cy="468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70" name="Rectangle 469"/>
              <p:cNvSpPr/>
              <p:nvPr/>
            </p:nvSpPr>
            <p:spPr bwMode="auto">
              <a:xfrm>
                <a:off x="4178218" y="3465945"/>
                <a:ext cx="43611" cy="436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71" name="Rectangle 470"/>
              <p:cNvSpPr/>
              <p:nvPr/>
            </p:nvSpPr>
            <p:spPr bwMode="auto">
              <a:xfrm>
                <a:off x="4317571" y="3465945"/>
                <a:ext cx="43611" cy="436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72" name="Oval 471"/>
              <p:cNvSpPr/>
              <p:nvPr/>
            </p:nvSpPr>
            <p:spPr bwMode="auto">
              <a:xfrm>
                <a:off x="4106939" y="3466334"/>
                <a:ext cx="46815" cy="468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73" name="Oval 472"/>
              <p:cNvSpPr/>
              <p:nvPr/>
            </p:nvSpPr>
            <p:spPr bwMode="auto">
              <a:xfrm>
                <a:off x="4246293" y="3466334"/>
                <a:ext cx="46815" cy="468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454" name="Group 453"/>
            <p:cNvGrpSpPr/>
            <p:nvPr/>
          </p:nvGrpSpPr>
          <p:grpSpPr>
            <a:xfrm>
              <a:off x="4186988" y="3119355"/>
              <a:ext cx="248256" cy="304055"/>
              <a:chOff x="-3084513" y="3390510"/>
              <a:chExt cx="2716213" cy="3363913"/>
            </a:xfrm>
            <a:solidFill>
              <a:srgbClr val="FFFFFF"/>
            </a:solidFill>
          </p:grpSpPr>
          <p:sp>
            <p:nvSpPr>
              <p:cNvPr id="455" name="Freeform 40"/>
              <p:cNvSpPr>
                <a:spLocks noEditPoints="1"/>
              </p:cNvSpPr>
              <p:nvPr/>
            </p:nvSpPr>
            <p:spPr bwMode="auto">
              <a:xfrm>
                <a:off x="-3084513" y="3390510"/>
                <a:ext cx="2716213" cy="3363913"/>
              </a:xfrm>
              <a:custGeom>
                <a:avLst/>
                <a:gdLst>
                  <a:gd name="T0" fmla="*/ 896 w 896"/>
                  <a:gd name="T1" fmla="*/ 212 h 1107"/>
                  <a:gd name="T2" fmla="*/ 448 w 896"/>
                  <a:gd name="T3" fmla="*/ 0 h 1107"/>
                  <a:gd name="T4" fmla="*/ 0 w 896"/>
                  <a:gd name="T5" fmla="*/ 212 h 1107"/>
                  <a:gd name="T6" fmla="*/ 1 w 896"/>
                  <a:gd name="T7" fmla="*/ 219 h 1107"/>
                  <a:gd name="T8" fmla="*/ 0 w 896"/>
                  <a:gd name="T9" fmla="*/ 894 h 1107"/>
                  <a:gd name="T10" fmla="*/ 448 w 896"/>
                  <a:gd name="T11" fmla="*/ 1107 h 1107"/>
                  <a:gd name="T12" fmla="*/ 896 w 896"/>
                  <a:gd name="T13" fmla="*/ 894 h 1107"/>
                  <a:gd name="T14" fmla="*/ 895 w 896"/>
                  <a:gd name="T15" fmla="*/ 219 h 1107"/>
                  <a:gd name="T16" fmla="*/ 305 w 896"/>
                  <a:gd name="T17" fmla="*/ 679 h 1107"/>
                  <a:gd name="T18" fmla="*/ 253 w 896"/>
                  <a:gd name="T19" fmla="*/ 716 h 1107"/>
                  <a:gd name="T20" fmla="*/ 178 w 896"/>
                  <a:gd name="T21" fmla="*/ 717 h 1107"/>
                  <a:gd name="T22" fmla="*/ 146 w 896"/>
                  <a:gd name="T23" fmla="*/ 648 h 1107"/>
                  <a:gd name="T24" fmla="*/ 213 w 896"/>
                  <a:gd name="T25" fmla="*/ 674 h 1107"/>
                  <a:gd name="T26" fmla="*/ 244 w 896"/>
                  <a:gd name="T27" fmla="*/ 667 h 1107"/>
                  <a:gd name="T28" fmla="*/ 255 w 896"/>
                  <a:gd name="T29" fmla="*/ 648 h 1107"/>
                  <a:gd name="T30" fmla="*/ 240 w 896"/>
                  <a:gd name="T31" fmla="*/ 623 h 1107"/>
                  <a:gd name="T32" fmla="*/ 202 w 896"/>
                  <a:gd name="T33" fmla="*/ 604 h 1107"/>
                  <a:gd name="T34" fmla="*/ 145 w 896"/>
                  <a:gd name="T35" fmla="*/ 529 h 1107"/>
                  <a:gd name="T36" fmla="*/ 174 w 896"/>
                  <a:gd name="T37" fmla="*/ 470 h 1107"/>
                  <a:gd name="T38" fmla="*/ 241 w 896"/>
                  <a:gd name="T39" fmla="*/ 452 h 1107"/>
                  <a:gd name="T40" fmla="*/ 302 w 896"/>
                  <a:gd name="T41" fmla="*/ 462 h 1107"/>
                  <a:gd name="T42" fmla="*/ 288 w 896"/>
                  <a:gd name="T43" fmla="*/ 508 h 1107"/>
                  <a:gd name="T44" fmla="*/ 258 w 896"/>
                  <a:gd name="T45" fmla="*/ 499 h 1107"/>
                  <a:gd name="T46" fmla="*/ 227 w 896"/>
                  <a:gd name="T47" fmla="*/ 500 h 1107"/>
                  <a:gd name="T48" fmla="*/ 206 w 896"/>
                  <a:gd name="T49" fmla="*/ 513 h 1107"/>
                  <a:gd name="T50" fmla="*/ 206 w 896"/>
                  <a:gd name="T51" fmla="*/ 536 h 1107"/>
                  <a:gd name="T52" fmla="*/ 230 w 896"/>
                  <a:gd name="T53" fmla="*/ 555 h 1107"/>
                  <a:gd name="T54" fmla="*/ 275 w 896"/>
                  <a:gd name="T55" fmla="*/ 578 h 1107"/>
                  <a:gd name="T56" fmla="*/ 308 w 896"/>
                  <a:gd name="T57" fmla="*/ 615 h 1107"/>
                  <a:gd name="T58" fmla="*/ 305 w 896"/>
                  <a:gd name="T59" fmla="*/ 679 h 1107"/>
                  <a:gd name="T60" fmla="*/ 491 w 896"/>
                  <a:gd name="T61" fmla="*/ 716 h 1107"/>
                  <a:gd name="T62" fmla="*/ 370 w 896"/>
                  <a:gd name="T63" fmla="*/ 684 h 1107"/>
                  <a:gd name="T64" fmla="*/ 371 w 896"/>
                  <a:gd name="T65" fmla="*/ 490 h 1107"/>
                  <a:gd name="T66" fmla="*/ 544 w 896"/>
                  <a:gd name="T67" fmla="*/ 488 h 1107"/>
                  <a:gd name="T68" fmla="*/ 543 w 896"/>
                  <a:gd name="T69" fmla="*/ 683 h 1107"/>
                  <a:gd name="T70" fmla="*/ 538 w 896"/>
                  <a:gd name="T71" fmla="*/ 687 h 1107"/>
                  <a:gd name="T72" fmla="*/ 523 w 896"/>
                  <a:gd name="T73" fmla="*/ 751 h 1107"/>
                  <a:gd name="T74" fmla="*/ 617 w 896"/>
                  <a:gd name="T75" fmla="*/ 716 h 1107"/>
                  <a:gd name="T76" fmla="*/ 671 w 896"/>
                  <a:gd name="T77" fmla="*/ 456 h 1107"/>
                  <a:gd name="T78" fmla="*/ 762 w 896"/>
                  <a:gd name="T79" fmla="*/ 668 h 1107"/>
                  <a:gd name="T80" fmla="*/ 448 w 896"/>
                  <a:gd name="T81" fmla="*/ 329 h 1107"/>
                  <a:gd name="T82" fmla="*/ 448 w 896"/>
                  <a:gd name="T83" fmla="*/ 73 h 1107"/>
                  <a:gd name="T84" fmla="*/ 448 w 896"/>
                  <a:gd name="T85" fmla="*/ 329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6" h="1107">
                    <a:moveTo>
                      <a:pt x="896" y="215"/>
                    </a:moveTo>
                    <a:cubicBezTo>
                      <a:pt x="896" y="214"/>
                      <a:pt x="896" y="213"/>
                      <a:pt x="896" y="212"/>
                    </a:cubicBezTo>
                    <a:cubicBezTo>
                      <a:pt x="896" y="148"/>
                      <a:pt x="844" y="91"/>
                      <a:pt x="751" y="53"/>
                    </a:cubicBezTo>
                    <a:cubicBezTo>
                      <a:pt x="669" y="18"/>
                      <a:pt x="561" y="0"/>
                      <a:pt x="448" y="0"/>
                    </a:cubicBezTo>
                    <a:cubicBezTo>
                      <a:pt x="335" y="0"/>
                      <a:pt x="227" y="18"/>
                      <a:pt x="146" y="52"/>
                    </a:cubicBezTo>
                    <a:cubicBezTo>
                      <a:pt x="52" y="91"/>
                      <a:pt x="0" y="148"/>
                      <a:pt x="0" y="212"/>
                    </a:cubicBezTo>
                    <a:cubicBezTo>
                      <a:pt x="0" y="213"/>
                      <a:pt x="0" y="214"/>
                      <a:pt x="1" y="215"/>
                    </a:cubicBezTo>
                    <a:cubicBezTo>
                      <a:pt x="1" y="219"/>
                      <a:pt x="1" y="219"/>
                      <a:pt x="1" y="219"/>
                    </a:cubicBezTo>
                    <a:cubicBezTo>
                      <a:pt x="1" y="220"/>
                      <a:pt x="0" y="222"/>
                      <a:pt x="0" y="224"/>
                    </a:cubicBezTo>
                    <a:cubicBezTo>
                      <a:pt x="0" y="894"/>
                      <a:pt x="0" y="894"/>
                      <a:pt x="0" y="894"/>
                    </a:cubicBezTo>
                    <a:cubicBezTo>
                      <a:pt x="0" y="959"/>
                      <a:pt x="52" y="1016"/>
                      <a:pt x="146" y="1054"/>
                    </a:cubicBezTo>
                    <a:cubicBezTo>
                      <a:pt x="227" y="1088"/>
                      <a:pt x="335" y="1107"/>
                      <a:pt x="448" y="1107"/>
                    </a:cubicBezTo>
                    <a:cubicBezTo>
                      <a:pt x="561" y="1107"/>
                      <a:pt x="669" y="1088"/>
                      <a:pt x="751" y="1054"/>
                    </a:cubicBezTo>
                    <a:cubicBezTo>
                      <a:pt x="844" y="1016"/>
                      <a:pt x="896" y="959"/>
                      <a:pt x="896" y="894"/>
                    </a:cubicBezTo>
                    <a:cubicBezTo>
                      <a:pt x="896" y="224"/>
                      <a:pt x="896" y="224"/>
                      <a:pt x="896" y="224"/>
                    </a:cubicBezTo>
                    <a:cubicBezTo>
                      <a:pt x="896" y="222"/>
                      <a:pt x="896" y="220"/>
                      <a:pt x="895" y="219"/>
                    </a:cubicBezTo>
                    <a:lnTo>
                      <a:pt x="896" y="215"/>
                    </a:lnTo>
                    <a:close/>
                    <a:moveTo>
                      <a:pt x="305" y="679"/>
                    </a:moveTo>
                    <a:cubicBezTo>
                      <a:pt x="300" y="689"/>
                      <a:pt x="293" y="697"/>
                      <a:pt x="284" y="703"/>
                    </a:cubicBezTo>
                    <a:cubicBezTo>
                      <a:pt x="275" y="709"/>
                      <a:pt x="265" y="714"/>
                      <a:pt x="253" y="716"/>
                    </a:cubicBezTo>
                    <a:cubicBezTo>
                      <a:pt x="241" y="719"/>
                      <a:pt x="229" y="720"/>
                      <a:pt x="216" y="720"/>
                    </a:cubicBezTo>
                    <a:cubicBezTo>
                      <a:pt x="202" y="720"/>
                      <a:pt x="190" y="719"/>
                      <a:pt x="178" y="717"/>
                    </a:cubicBezTo>
                    <a:cubicBezTo>
                      <a:pt x="166" y="714"/>
                      <a:pt x="155" y="711"/>
                      <a:pt x="146" y="706"/>
                    </a:cubicBezTo>
                    <a:cubicBezTo>
                      <a:pt x="146" y="648"/>
                      <a:pt x="146" y="648"/>
                      <a:pt x="146" y="648"/>
                    </a:cubicBezTo>
                    <a:cubicBezTo>
                      <a:pt x="156" y="657"/>
                      <a:pt x="167" y="663"/>
                      <a:pt x="178" y="668"/>
                    </a:cubicBezTo>
                    <a:cubicBezTo>
                      <a:pt x="190" y="672"/>
                      <a:pt x="202" y="674"/>
                      <a:pt x="213" y="674"/>
                    </a:cubicBezTo>
                    <a:cubicBezTo>
                      <a:pt x="220" y="674"/>
                      <a:pt x="226" y="674"/>
                      <a:pt x="232" y="672"/>
                    </a:cubicBezTo>
                    <a:cubicBezTo>
                      <a:pt x="237" y="671"/>
                      <a:pt x="241" y="669"/>
                      <a:pt x="244" y="667"/>
                    </a:cubicBezTo>
                    <a:cubicBezTo>
                      <a:pt x="248" y="664"/>
                      <a:pt x="251" y="662"/>
                      <a:pt x="252" y="658"/>
                    </a:cubicBezTo>
                    <a:cubicBezTo>
                      <a:pt x="254" y="655"/>
                      <a:pt x="255" y="652"/>
                      <a:pt x="255" y="648"/>
                    </a:cubicBezTo>
                    <a:cubicBezTo>
                      <a:pt x="255" y="643"/>
                      <a:pt x="253" y="638"/>
                      <a:pt x="251" y="634"/>
                    </a:cubicBezTo>
                    <a:cubicBezTo>
                      <a:pt x="248" y="630"/>
                      <a:pt x="244" y="627"/>
                      <a:pt x="240" y="623"/>
                    </a:cubicBezTo>
                    <a:cubicBezTo>
                      <a:pt x="235" y="620"/>
                      <a:pt x="229" y="617"/>
                      <a:pt x="223" y="614"/>
                    </a:cubicBezTo>
                    <a:cubicBezTo>
                      <a:pt x="216" y="610"/>
                      <a:pt x="209" y="607"/>
                      <a:pt x="202" y="604"/>
                    </a:cubicBezTo>
                    <a:cubicBezTo>
                      <a:pt x="183" y="596"/>
                      <a:pt x="169" y="585"/>
                      <a:pt x="159" y="573"/>
                    </a:cubicBezTo>
                    <a:cubicBezTo>
                      <a:pt x="150" y="561"/>
                      <a:pt x="145" y="546"/>
                      <a:pt x="145" y="529"/>
                    </a:cubicBezTo>
                    <a:cubicBezTo>
                      <a:pt x="145" y="515"/>
                      <a:pt x="148" y="504"/>
                      <a:pt x="153" y="494"/>
                    </a:cubicBezTo>
                    <a:cubicBezTo>
                      <a:pt x="158" y="484"/>
                      <a:pt x="165" y="476"/>
                      <a:pt x="174" y="470"/>
                    </a:cubicBezTo>
                    <a:cubicBezTo>
                      <a:pt x="183" y="464"/>
                      <a:pt x="193" y="459"/>
                      <a:pt x="204" y="456"/>
                    </a:cubicBezTo>
                    <a:cubicBezTo>
                      <a:pt x="216" y="453"/>
                      <a:pt x="228" y="452"/>
                      <a:pt x="241" y="452"/>
                    </a:cubicBezTo>
                    <a:cubicBezTo>
                      <a:pt x="254" y="452"/>
                      <a:pt x="265" y="453"/>
                      <a:pt x="275" y="454"/>
                    </a:cubicBezTo>
                    <a:cubicBezTo>
                      <a:pt x="285" y="456"/>
                      <a:pt x="294" y="458"/>
                      <a:pt x="302" y="462"/>
                    </a:cubicBezTo>
                    <a:cubicBezTo>
                      <a:pt x="302" y="516"/>
                      <a:pt x="302" y="516"/>
                      <a:pt x="302" y="516"/>
                    </a:cubicBezTo>
                    <a:cubicBezTo>
                      <a:pt x="298" y="513"/>
                      <a:pt x="293" y="510"/>
                      <a:pt x="288" y="508"/>
                    </a:cubicBezTo>
                    <a:cubicBezTo>
                      <a:pt x="284" y="506"/>
                      <a:pt x="279" y="504"/>
                      <a:pt x="274" y="502"/>
                    </a:cubicBezTo>
                    <a:cubicBezTo>
                      <a:pt x="269" y="501"/>
                      <a:pt x="263" y="500"/>
                      <a:pt x="258" y="499"/>
                    </a:cubicBezTo>
                    <a:cubicBezTo>
                      <a:pt x="253" y="498"/>
                      <a:pt x="249" y="498"/>
                      <a:pt x="244" y="498"/>
                    </a:cubicBezTo>
                    <a:cubicBezTo>
                      <a:pt x="238" y="498"/>
                      <a:pt x="232" y="498"/>
                      <a:pt x="227" y="500"/>
                    </a:cubicBezTo>
                    <a:cubicBezTo>
                      <a:pt x="222" y="501"/>
                      <a:pt x="218" y="503"/>
                      <a:pt x="214" y="505"/>
                    </a:cubicBezTo>
                    <a:cubicBezTo>
                      <a:pt x="211" y="507"/>
                      <a:pt x="208" y="510"/>
                      <a:pt x="206" y="513"/>
                    </a:cubicBezTo>
                    <a:cubicBezTo>
                      <a:pt x="204" y="517"/>
                      <a:pt x="203" y="520"/>
                      <a:pt x="203" y="524"/>
                    </a:cubicBezTo>
                    <a:cubicBezTo>
                      <a:pt x="203" y="528"/>
                      <a:pt x="204" y="532"/>
                      <a:pt x="206" y="536"/>
                    </a:cubicBezTo>
                    <a:cubicBezTo>
                      <a:pt x="208" y="539"/>
                      <a:pt x="212" y="542"/>
                      <a:pt x="216" y="546"/>
                    </a:cubicBezTo>
                    <a:cubicBezTo>
                      <a:pt x="219" y="549"/>
                      <a:pt x="224" y="552"/>
                      <a:pt x="230" y="555"/>
                    </a:cubicBezTo>
                    <a:cubicBezTo>
                      <a:pt x="236" y="558"/>
                      <a:pt x="242" y="561"/>
                      <a:pt x="249" y="564"/>
                    </a:cubicBezTo>
                    <a:cubicBezTo>
                      <a:pt x="259" y="568"/>
                      <a:pt x="268" y="573"/>
                      <a:pt x="275" y="578"/>
                    </a:cubicBezTo>
                    <a:cubicBezTo>
                      <a:pt x="283" y="582"/>
                      <a:pt x="290" y="588"/>
                      <a:pt x="295" y="594"/>
                    </a:cubicBezTo>
                    <a:cubicBezTo>
                      <a:pt x="301" y="600"/>
                      <a:pt x="305" y="607"/>
                      <a:pt x="308" y="615"/>
                    </a:cubicBezTo>
                    <a:cubicBezTo>
                      <a:pt x="311" y="623"/>
                      <a:pt x="313" y="632"/>
                      <a:pt x="313" y="643"/>
                    </a:cubicBezTo>
                    <a:cubicBezTo>
                      <a:pt x="313" y="657"/>
                      <a:pt x="310" y="669"/>
                      <a:pt x="305" y="679"/>
                    </a:cubicBezTo>
                    <a:close/>
                    <a:moveTo>
                      <a:pt x="523" y="751"/>
                    </a:moveTo>
                    <a:cubicBezTo>
                      <a:pt x="491" y="716"/>
                      <a:pt x="491" y="716"/>
                      <a:pt x="491" y="716"/>
                    </a:cubicBezTo>
                    <a:cubicBezTo>
                      <a:pt x="480" y="719"/>
                      <a:pt x="468" y="720"/>
                      <a:pt x="456" y="720"/>
                    </a:cubicBezTo>
                    <a:cubicBezTo>
                      <a:pt x="421" y="720"/>
                      <a:pt x="392" y="708"/>
                      <a:pt x="370" y="684"/>
                    </a:cubicBezTo>
                    <a:cubicBezTo>
                      <a:pt x="348" y="660"/>
                      <a:pt x="337" y="628"/>
                      <a:pt x="337" y="589"/>
                    </a:cubicBezTo>
                    <a:cubicBezTo>
                      <a:pt x="337" y="549"/>
                      <a:pt x="349" y="515"/>
                      <a:pt x="371" y="490"/>
                    </a:cubicBezTo>
                    <a:cubicBezTo>
                      <a:pt x="393" y="465"/>
                      <a:pt x="423" y="452"/>
                      <a:pt x="460" y="452"/>
                    </a:cubicBezTo>
                    <a:cubicBezTo>
                      <a:pt x="494" y="452"/>
                      <a:pt x="522" y="464"/>
                      <a:pt x="544" y="488"/>
                    </a:cubicBezTo>
                    <a:cubicBezTo>
                      <a:pt x="565" y="512"/>
                      <a:pt x="576" y="544"/>
                      <a:pt x="576" y="584"/>
                    </a:cubicBezTo>
                    <a:cubicBezTo>
                      <a:pt x="576" y="625"/>
                      <a:pt x="565" y="658"/>
                      <a:pt x="543" y="683"/>
                    </a:cubicBezTo>
                    <a:cubicBezTo>
                      <a:pt x="542" y="684"/>
                      <a:pt x="541" y="684"/>
                      <a:pt x="540" y="685"/>
                    </a:cubicBezTo>
                    <a:cubicBezTo>
                      <a:pt x="540" y="686"/>
                      <a:pt x="539" y="687"/>
                      <a:pt x="538" y="687"/>
                    </a:cubicBezTo>
                    <a:cubicBezTo>
                      <a:pt x="600" y="751"/>
                      <a:pt x="600" y="751"/>
                      <a:pt x="600" y="751"/>
                    </a:cubicBezTo>
                    <a:lnTo>
                      <a:pt x="523" y="751"/>
                    </a:lnTo>
                    <a:close/>
                    <a:moveTo>
                      <a:pt x="762" y="716"/>
                    </a:moveTo>
                    <a:cubicBezTo>
                      <a:pt x="617" y="716"/>
                      <a:pt x="617" y="716"/>
                      <a:pt x="617" y="716"/>
                    </a:cubicBezTo>
                    <a:cubicBezTo>
                      <a:pt x="617" y="456"/>
                      <a:pt x="617" y="456"/>
                      <a:pt x="617" y="456"/>
                    </a:cubicBezTo>
                    <a:cubicBezTo>
                      <a:pt x="671" y="456"/>
                      <a:pt x="671" y="456"/>
                      <a:pt x="671" y="456"/>
                    </a:cubicBezTo>
                    <a:cubicBezTo>
                      <a:pt x="671" y="668"/>
                      <a:pt x="671" y="668"/>
                      <a:pt x="671" y="668"/>
                    </a:cubicBezTo>
                    <a:cubicBezTo>
                      <a:pt x="762" y="668"/>
                      <a:pt x="762" y="668"/>
                      <a:pt x="762" y="668"/>
                    </a:cubicBezTo>
                    <a:lnTo>
                      <a:pt x="762" y="716"/>
                    </a:lnTo>
                    <a:close/>
                    <a:moveTo>
                      <a:pt x="448" y="329"/>
                    </a:moveTo>
                    <a:cubicBezTo>
                      <a:pt x="250" y="329"/>
                      <a:pt x="89" y="272"/>
                      <a:pt x="89" y="201"/>
                    </a:cubicBezTo>
                    <a:cubicBezTo>
                      <a:pt x="89" y="131"/>
                      <a:pt x="250" y="73"/>
                      <a:pt x="448" y="73"/>
                    </a:cubicBezTo>
                    <a:cubicBezTo>
                      <a:pt x="646" y="73"/>
                      <a:pt x="807" y="131"/>
                      <a:pt x="807" y="201"/>
                    </a:cubicBezTo>
                    <a:cubicBezTo>
                      <a:pt x="807" y="272"/>
                      <a:pt x="646" y="329"/>
                      <a:pt x="448" y="3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Segoe UI"/>
                  <a:ea typeface="+mn-ea"/>
                  <a:cs typeface="+mn-cs"/>
                </a:endParaRPr>
              </a:p>
            </p:txBody>
          </p:sp>
          <p:sp>
            <p:nvSpPr>
              <p:cNvPr id="456" name="Freeform 41"/>
              <p:cNvSpPr>
                <a:spLocks/>
              </p:cNvSpPr>
              <p:nvPr/>
            </p:nvSpPr>
            <p:spPr bwMode="auto">
              <a:xfrm>
                <a:off x="-1887538" y="4916098"/>
                <a:ext cx="373063" cy="511175"/>
              </a:xfrm>
              <a:custGeom>
                <a:avLst/>
                <a:gdLst>
                  <a:gd name="T0" fmla="*/ 63 w 123"/>
                  <a:gd name="T1" fmla="*/ 0 h 168"/>
                  <a:gd name="T2" fmla="*/ 17 w 123"/>
                  <a:gd name="T3" fmla="*/ 23 h 168"/>
                  <a:gd name="T4" fmla="*/ 0 w 123"/>
                  <a:gd name="T5" fmla="*/ 84 h 168"/>
                  <a:gd name="T6" fmla="*/ 17 w 123"/>
                  <a:gd name="T7" fmla="*/ 145 h 168"/>
                  <a:gd name="T8" fmla="*/ 62 w 123"/>
                  <a:gd name="T9" fmla="*/ 168 h 168"/>
                  <a:gd name="T10" fmla="*/ 107 w 123"/>
                  <a:gd name="T11" fmla="*/ 146 h 168"/>
                  <a:gd name="T12" fmla="*/ 123 w 123"/>
                  <a:gd name="T13" fmla="*/ 85 h 168"/>
                  <a:gd name="T14" fmla="*/ 107 w 123"/>
                  <a:gd name="T15" fmla="*/ 23 h 168"/>
                  <a:gd name="T16" fmla="*/ 63 w 123"/>
                  <a:gd name="T1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 h="168">
                    <a:moveTo>
                      <a:pt x="63" y="0"/>
                    </a:moveTo>
                    <a:cubicBezTo>
                      <a:pt x="44" y="0"/>
                      <a:pt x="29" y="8"/>
                      <a:pt x="17" y="23"/>
                    </a:cubicBezTo>
                    <a:cubicBezTo>
                      <a:pt x="6" y="39"/>
                      <a:pt x="0" y="59"/>
                      <a:pt x="0" y="84"/>
                    </a:cubicBezTo>
                    <a:cubicBezTo>
                      <a:pt x="0" y="110"/>
                      <a:pt x="6" y="130"/>
                      <a:pt x="17" y="145"/>
                    </a:cubicBezTo>
                    <a:cubicBezTo>
                      <a:pt x="28" y="160"/>
                      <a:pt x="43" y="168"/>
                      <a:pt x="62" y="168"/>
                    </a:cubicBezTo>
                    <a:cubicBezTo>
                      <a:pt x="81" y="168"/>
                      <a:pt x="96" y="160"/>
                      <a:pt x="107" y="146"/>
                    </a:cubicBezTo>
                    <a:cubicBezTo>
                      <a:pt x="118" y="131"/>
                      <a:pt x="123" y="111"/>
                      <a:pt x="123" y="85"/>
                    </a:cubicBezTo>
                    <a:cubicBezTo>
                      <a:pt x="123" y="59"/>
                      <a:pt x="118" y="38"/>
                      <a:pt x="107" y="23"/>
                    </a:cubicBezTo>
                    <a:cubicBezTo>
                      <a:pt x="97" y="8"/>
                      <a:pt x="82" y="0"/>
                      <a:pt x="6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Segoe UI"/>
                  <a:ea typeface="+mn-ea"/>
                  <a:cs typeface="+mn-cs"/>
                </a:endParaRPr>
              </a:p>
            </p:txBody>
          </p:sp>
        </p:grpSp>
      </p:grpSp>
      <p:grpSp>
        <p:nvGrpSpPr>
          <p:cNvPr id="474" name="Group 473"/>
          <p:cNvGrpSpPr/>
          <p:nvPr/>
        </p:nvGrpSpPr>
        <p:grpSpPr>
          <a:xfrm>
            <a:off x="797892" y="1286570"/>
            <a:ext cx="1507314" cy="4521249"/>
            <a:chOff x="813890" y="1666194"/>
            <a:chExt cx="1537539" cy="4611909"/>
          </a:xfrm>
        </p:grpSpPr>
        <p:sp>
          <p:nvSpPr>
            <p:cNvPr id="475" name="TextBox 474"/>
            <p:cNvSpPr txBox="1"/>
            <p:nvPr/>
          </p:nvSpPr>
          <p:spPr>
            <a:xfrm>
              <a:off x="1261370" y="1927965"/>
              <a:ext cx="1090059" cy="563250"/>
            </a:xfrm>
            <a:prstGeom prst="rect">
              <a:avLst/>
            </a:prstGeom>
            <a:noFill/>
          </p:spPr>
          <p:txBody>
            <a:bodyPr wrap="square" lIns="0" tIns="143407" rIns="179259" bIns="143407" rtlCol="0">
              <a:noAutofit/>
            </a:bodyPr>
            <a:lstStyle/>
            <a:p>
              <a:pPr marL="0" marR="0" lvl="0" indent="0" algn="l" defTabSz="914192" rtl="0" eaLnBrk="1" fontAlgn="auto" latinLnBrk="0" hangingPunct="1">
                <a:lnSpc>
                  <a:spcPct val="90000"/>
                </a:lnSpc>
                <a:spcBef>
                  <a:spcPts val="0"/>
                </a:spcBef>
                <a:spcAft>
                  <a:spcPts val="588"/>
                </a:spcAft>
                <a:buClrTx/>
                <a:buSzTx/>
                <a:buFontTx/>
                <a:buNone/>
                <a:tabLst/>
                <a:defRPr/>
              </a:pPr>
              <a:r>
                <a:rPr kumimoji="0" lang="en-US" sz="1176" b="0" i="0" u="none" strike="noStrike" kern="0" cap="none" spc="-29" normalizeH="0" baseline="0" noProof="0" dirty="0">
                  <a:ln>
                    <a:noFill/>
                  </a:ln>
                  <a:solidFill>
                    <a:srgbClr val="002050"/>
                  </a:solidFill>
                  <a:effectLst/>
                  <a:uLnTx/>
                  <a:uFillTx/>
                  <a:latin typeface="Segoe UI Semilight" panose="020B0402040204020203" pitchFamily="34" charset="0"/>
                  <a:ea typeface="+mn-ea"/>
                  <a:cs typeface="Segoe UI Semilight" panose="020B0402040204020203" pitchFamily="34" charset="0"/>
                </a:rPr>
                <a:t>Data </a:t>
              </a:r>
              <a:br>
                <a:rPr kumimoji="0" lang="en-US" sz="1176" b="0" i="0" u="none" strike="noStrike" kern="0" cap="none" spc="-29" normalizeH="0" baseline="0" noProof="0" dirty="0">
                  <a:ln>
                    <a:noFill/>
                  </a:ln>
                  <a:solidFill>
                    <a:srgbClr val="002050"/>
                  </a:solidFill>
                  <a:effectLst/>
                  <a:uLnTx/>
                  <a:uFillTx/>
                  <a:latin typeface="Segoe UI Semilight" panose="020B0402040204020203" pitchFamily="34" charset="0"/>
                  <a:ea typeface="+mn-ea"/>
                  <a:cs typeface="Segoe UI Semilight" panose="020B0402040204020203" pitchFamily="34" charset="0"/>
                </a:rPr>
              </a:br>
              <a:r>
                <a:rPr kumimoji="0" lang="en-US" sz="1176" b="0" i="0" u="none" strike="noStrike" kern="0" cap="none" spc="-29" normalizeH="0" baseline="0" noProof="0" dirty="0">
                  <a:ln>
                    <a:noFill/>
                  </a:ln>
                  <a:solidFill>
                    <a:srgbClr val="002050"/>
                  </a:solidFill>
                  <a:effectLst/>
                  <a:uLnTx/>
                  <a:uFillTx/>
                  <a:latin typeface="Segoe UI Semilight" panose="020B0402040204020203" pitchFamily="34" charset="0"/>
                  <a:ea typeface="+mn-ea"/>
                  <a:cs typeface="Segoe UI Semilight" panose="020B0402040204020203" pitchFamily="34" charset="0"/>
                </a:rPr>
                <a:t>Sources</a:t>
              </a:r>
            </a:p>
          </p:txBody>
        </p:sp>
        <p:sp>
          <p:nvSpPr>
            <p:cNvPr id="476" name="TextBox 475"/>
            <p:cNvSpPr txBox="1"/>
            <p:nvPr/>
          </p:nvSpPr>
          <p:spPr>
            <a:xfrm>
              <a:off x="1214236" y="3529646"/>
              <a:ext cx="1090059" cy="579230"/>
            </a:xfrm>
            <a:prstGeom prst="rect">
              <a:avLst/>
            </a:prstGeom>
            <a:noFill/>
          </p:spPr>
          <p:txBody>
            <a:bodyPr wrap="square" lIns="0" tIns="143407" rIns="179259" bIns="143407" rtlCol="0">
              <a:noAutofit/>
            </a:bodyPr>
            <a:lstStyle/>
            <a:p>
              <a:pPr marL="0" marR="0" lvl="0" indent="0" algn="l" defTabSz="914192" rtl="0" eaLnBrk="1" fontAlgn="auto" latinLnBrk="0" hangingPunct="1">
                <a:lnSpc>
                  <a:spcPct val="90000"/>
                </a:lnSpc>
                <a:spcBef>
                  <a:spcPct val="0"/>
                </a:spcBef>
                <a:spcAft>
                  <a:spcPts val="588"/>
                </a:spcAft>
                <a:buClrTx/>
                <a:buSzTx/>
                <a:buFontTx/>
                <a:buNone/>
                <a:tabLst/>
                <a:defRPr/>
              </a:pPr>
              <a:r>
                <a:rPr kumimoji="0" lang="en-US" sz="1176" b="0" i="0" u="none" strike="noStrike" kern="0" cap="none" spc="-29" normalizeH="0" baseline="0" noProof="0" dirty="0">
                  <a:ln>
                    <a:noFill/>
                  </a:ln>
                  <a:solidFill>
                    <a:srgbClr val="002050"/>
                  </a:solidFill>
                  <a:effectLst/>
                  <a:uLnTx/>
                  <a:uFillTx/>
                  <a:latin typeface="Segoe UI Semilight" panose="020B0402040204020203" pitchFamily="34" charset="0"/>
                  <a:ea typeface="+mn-ea"/>
                  <a:cs typeface="Segoe UI Semilight" panose="020B0402040204020203" pitchFamily="34" charset="0"/>
                </a:rPr>
                <a:t>Apps</a:t>
              </a:r>
            </a:p>
          </p:txBody>
        </p:sp>
        <p:sp>
          <p:nvSpPr>
            <p:cNvPr id="477" name="TextBox 476"/>
            <p:cNvSpPr txBox="1"/>
            <p:nvPr/>
          </p:nvSpPr>
          <p:spPr>
            <a:xfrm>
              <a:off x="1261370" y="4995093"/>
              <a:ext cx="974964" cy="616531"/>
            </a:xfrm>
            <a:prstGeom prst="rect">
              <a:avLst/>
            </a:prstGeom>
            <a:noFill/>
          </p:spPr>
          <p:txBody>
            <a:bodyPr wrap="square" lIns="0" tIns="143407" rIns="179259" bIns="143407" rtlCol="0">
              <a:noAutofit/>
            </a:bodyPr>
            <a:lstStyle/>
            <a:p>
              <a:pPr marL="0" marR="0" lvl="0" indent="0" algn="l" defTabSz="914192" rtl="0" eaLnBrk="1" fontAlgn="auto" latinLnBrk="0" hangingPunct="1">
                <a:lnSpc>
                  <a:spcPct val="90000"/>
                </a:lnSpc>
                <a:spcBef>
                  <a:spcPct val="0"/>
                </a:spcBef>
                <a:spcAft>
                  <a:spcPts val="588"/>
                </a:spcAft>
                <a:buClrTx/>
                <a:buSzTx/>
                <a:buFontTx/>
                <a:buNone/>
                <a:tabLst/>
                <a:defRPr/>
              </a:pPr>
              <a:r>
                <a:rPr kumimoji="0" lang="en-US" sz="1176" b="0" i="0" u="none" strike="noStrike" kern="0" cap="none" spc="-29" normalizeH="0" baseline="0" noProof="0" dirty="0">
                  <a:ln>
                    <a:noFill/>
                  </a:ln>
                  <a:solidFill>
                    <a:srgbClr val="002050"/>
                  </a:solidFill>
                  <a:effectLst/>
                  <a:uLnTx/>
                  <a:uFillTx/>
                  <a:latin typeface="Segoe UI Semilight" panose="020B0402040204020203" pitchFamily="34" charset="0"/>
                  <a:ea typeface="+mn-ea"/>
                  <a:cs typeface="Segoe UI Semilight" panose="020B0402040204020203" pitchFamily="34" charset="0"/>
                </a:rPr>
                <a:t>Sensors </a:t>
              </a:r>
              <a:br>
                <a:rPr kumimoji="0" lang="en-US" sz="1176" b="0" i="0" u="none" strike="noStrike" kern="0" cap="none" spc="-29" normalizeH="0" baseline="0" noProof="0" dirty="0">
                  <a:ln>
                    <a:noFill/>
                  </a:ln>
                  <a:solidFill>
                    <a:srgbClr val="002050"/>
                  </a:solidFill>
                  <a:effectLst/>
                  <a:uLnTx/>
                  <a:uFillTx/>
                  <a:latin typeface="Segoe UI Semilight" panose="020B0402040204020203" pitchFamily="34" charset="0"/>
                  <a:ea typeface="+mn-ea"/>
                  <a:cs typeface="Segoe UI Semilight" panose="020B0402040204020203" pitchFamily="34" charset="0"/>
                </a:rPr>
              </a:br>
              <a:r>
                <a:rPr kumimoji="0" lang="en-US" sz="1176" b="0" i="0" u="none" strike="noStrike" kern="0" cap="none" spc="-29" normalizeH="0" baseline="0" noProof="0" dirty="0">
                  <a:ln>
                    <a:noFill/>
                  </a:ln>
                  <a:solidFill>
                    <a:srgbClr val="002050"/>
                  </a:solidFill>
                  <a:effectLst/>
                  <a:uLnTx/>
                  <a:uFillTx/>
                  <a:latin typeface="Segoe UI Semilight" panose="020B0402040204020203" pitchFamily="34" charset="0"/>
                  <a:ea typeface="+mn-ea"/>
                  <a:cs typeface="Segoe UI Semilight" panose="020B0402040204020203" pitchFamily="34" charset="0"/>
                </a:rPr>
                <a:t>and </a:t>
              </a:r>
              <a:br>
                <a:rPr kumimoji="0" lang="en-US" sz="1176" b="0" i="0" u="none" strike="noStrike" kern="0" cap="none" spc="-29" normalizeH="0" baseline="0" noProof="0" dirty="0">
                  <a:ln>
                    <a:noFill/>
                  </a:ln>
                  <a:solidFill>
                    <a:srgbClr val="002050"/>
                  </a:solidFill>
                  <a:effectLst/>
                  <a:uLnTx/>
                  <a:uFillTx/>
                  <a:latin typeface="Segoe UI Semilight" panose="020B0402040204020203" pitchFamily="34" charset="0"/>
                  <a:ea typeface="+mn-ea"/>
                  <a:cs typeface="Segoe UI Semilight" panose="020B0402040204020203" pitchFamily="34" charset="0"/>
                </a:rPr>
              </a:br>
              <a:r>
                <a:rPr kumimoji="0" lang="en-US" sz="1176" b="0" i="0" u="none" strike="noStrike" kern="0" cap="none" spc="-29" normalizeH="0" baseline="0" noProof="0" dirty="0">
                  <a:ln>
                    <a:noFill/>
                  </a:ln>
                  <a:solidFill>
                    <a:srgbClr val="002050"/>
                  </a:solidFill>
                  <a:effectLst/>
                  <a:uLnTx/>
                  <a:uFillTx/>
                  <a:latin typeface="Segoe UI Semilight" panose="020B0402040204020203" pitchFamily="34" charset="0"/>
                  <a:ea typeface="+mn-ea"/>
                  <a:cs typeface="Segoe UI Semilight" panose="020B0402040204020203" pitchFamily="34" charset="0"/>
                </a:rPr>
                <a:t>devices</a:t>
              </a:r>
            </a:p>
          </p:txBody>
        </p:sp>
        <p:sp>
          <p:nvSpPr>
            <p:cNvPr id="478" name="Rectangle 477"/>
            <p:cNvSpPr/>
            <p:nvPr/>
          </p:nvSpPr>
          <p:spPr>
            <a:xfrm>
              <a:off x="813890" y="5956959"/>
              <a:ext cx="933597" cy="321144"/>
            </a:xfrm>
            <a:prstGeom prst="rect">
              <a:avLst/>
            </a:prstGeom>
          </p:spPr>
          <p:txBody>
            <a:bodyPr wrap="none" lIns="0" tIns="0" rIns="0" bIns="0" anchor="ctr">
              <a:noAutofit/>
            </a:bodyPr>
            <a:lstStyle/>
            <a:p>
              <a:pPr marL="0" marR="0" lvl="0" indent="0" algn="l" defTabSz="896386" rtl="0" eaLnBrk="1" fontAlgn="auto" latinLnBrk="0" hangingPunct="1">
                <a:lnSpc>
                  <a:spcPct val="90000"/>
                </a:lnSpc>
                <a:spcBef>
                  <a:spcPts val="0"/>
                </a:spcBef>
                <a:spcAft>
                  <a:spcPts val="0"/>
                </a:spcAft>
                <a:buClrTx/>
                <a:buSzTx/>
                <a:buFontTx/>
                <a:buNone/>
                <a:tabLst/>
                <a:defRPr/>
              </a:pPr>
              <a:r>
                <a:rPr kumimoji="0" lang="en-US" sz="2353" b="0" i="0" u="none" strike="noStrike" kern="0" cap="none" spc="0" normalizeH="0" baseline="0" noProof="0" dirty="0">
                  <a:ln>
                    <a:noFill/>
                  </a:ln>
                  <a:solidFill>
                    <a:srgbClr val="002050"/>
                  </a:solidFill>
                  <a:effectLst/>
                  <a:uLnTx/>
                  <a:uFillTx/>
                  <a:latin typeface="Segoe UI Light"/>
                  <a:ea typeface="+mn-ea"/>
                  <a:cs typeface="+mn-cs"/>
                </a:rPr>
                <a:t>Data</a:t>
              </a:r>
            </a:p>
          </p:txBody>
        </p:sp>
        <p:grpSp>
          <p:nvGrpSpPr>
            <p:cNvPr id="479" name="Group 478"/>
            <p:cNvGrpSpPr/>
            <p:nvPr/>
          </p:nvGrpSpPr>
          <p:grpSpPr>
            <a:xfrm>
              <a:off x="1789019" y="1666194"/>
              <a:ext cx="308472" cy="4199169"/>
              <a:chOff x="1776319" y="1369399"/>
              <a:chExt cx="308472" cy="3830198"/>
            </a:xfrm>
          </p:grpSpPr>
          <p:sp>
            <p:nvSpPr>
              <p:cNvPr id="494" name="Freeform 493"/>
              <p:cNvSpPr/>
              <p:nvPr/>
            </p:nvSpPr>
            <p:spPr bwMode="auto">
              <a:xfrm>
                <a:off x="1960934" y="1369399"/>
                <a:ext cx="123857" cy="3830198"/>
              </a:xfrm>
              <a:custGeom>
                <a:avLst/>
                <a:gdLst>
                  <a:gd name="connsiteX0" fmla="*/ 247650 w 247650"/>
                  <a:gd name="connsiteY0" fmla="*/ 0 h 295275"/>
                  <a:gd name="connsiteX1" fmla="*/ 0 w 247650"/>
                  <a:gd name="connsiteY1" fmla="*/ 0 h 295275"/>
                  <a:gd name="connsiteX2" fmla="*/ 0 w 247650"/>
                  <a:gd name="connsiteY2" fmla="*/ 295275 h 295275"/>
                  <a:gd name="connsiteX3" fmla="*/ 238125 w 247650"/>
                  <a:gd name="connsiteY3" fmla="*/ 295275 h 295275"/>
                </a:gdLst>
                <a:ahLst/>
                <a:cxnLst>
                  <a:cxn ang="0">
                    <a:pos x="connsiteX0" y="connsiteY0"/>
                  </a:cxn>
                  <a:cxn ang="0">
                    <a:pos x="connsiteX1" y="connsiteY1"/>
                  </a:cxn>
                  <a:cxn ang="0">
                    <a:pos x="connsiteX2" y="connsiteY2"/>
                  </a:cxn>
                  <a:cxn ang="0">
                    <a:pos x="connsiteX3" y="connsiteY3"/>
                  </a:cxn>
                </a:cxnLst>
                <a:rect l="l" t="t" r="r" b="b"/>
                <a:pathLst>
                  <a:path w="247650" h="295275">
                    <a:moveTo>
                      <a:pt x="247650" y="0"/>
                    </a:moveTo>
                    <a:lnTo>
                      <a:pt x="0" y="0"/>
                    </a:lnTo>
                    <a:lnTo>
                      <a:pt x="0" y="295275"/>
                    </a:lnTo>
                    <a:lnTo>
                      <a:pt x="238125" y="295275"/>
                    </a:lnTo>
                  </a:path>
                </a:pathLst>
              </a:custGeom>
              <a:noFill/>
              <a:ln w="12700" cap="flat" cmpd="sng" algn="ctr">
                <a:solidFill>
                  <a:srgbClr val="0078D7"/>
                </a:solidFill>
                <a:prstDash val="solid"/>
                <a:headEnd type="none" w="med" len="med"/>
                <a:tailEnd type="none" w="med" len="med"/>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Segoe UI"/>
                  <a:ea typeface="+mn-ea"/>
                  <a:cs typeface="+mn-cs"/>
                </a:endParaRPr>
              </a:p>
            </p:txBody>
          </p:sp>
          <p:cxnSp>
            <p:nvCxnSpPr>
              <p:cNvPr id="495" name="Straight Connector 494"/>
              <p:cNvCxnSpPr/>
              <p:nvPr/>
            </p:nvCxnSpPr>
            <p:spPr>
              <a:xfrm>
                <a:off x="1776319" y="3284498"/>
                <a:ext cx="308472" cy="0"/>
              </a:xfrm>
              <a:prstGeom prst="line">
                <a:avLst/>
              </a:prstGeom>
              <a:noFill/>
              <a:ln w="12700" cap="flat" cmpd="sng" algn="ctr">
                <a:solidFill>
                  <a:srgbClr val="0078D7"/>
                </a:solidFill>
                <a:prstDash val="solid"/>
                <a:headEnd type="none"/>
                <a:tailEnd type="none"/>
              </a:ln>
              <a:effectLst/>
            </p:spPr>
          </p:cxnSp>
        </p:grpSp>
      </p:grpSp>
      <p:pic>
        <p:nvPicPr>
          <p:cNvPr id="496" name="Picture 49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05898" y="2906567"/>
            <a:ext cx="724864" cy="848139"/>
          </a:xfrm>
          <a:prstGeom prst="rect">
            <a:avLst/>
          </a:prstGeom>
        </p:spPr>
      </p:pic>
      <p:pic>
        <p:nvPicPr>
          <p:cNvPr id="497" name="Picture 49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83799" y="4481720"/>
            <a:ext cx="703195" cy="822786"/>
          </a:xfrm>
          <a:prstGeom prst="rect">
            <a:avLst/>
          </a:prstGeom>
        </p:spPr>
      </p:pic>
      <p:pic>
        <p:nvPicPr>
          <p:cNvPr id="498" name="Picture 497"/>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83935" y="1477298"/>
            <a:ext cx="640455" cy="749375"/>
          </a:xfrm>
          <a:prstGeom prst="rect">
            <a:avLst/>
          </a:prstGeom>
        </p:spPr>
      </p:pic>
      <p:sp>
        <p:nvSpPr>
          <p:cNvPr id="2" name="Rectangle 1"/>
          <p:cNvSpPr/>
          <p:nvPr/>
        </p:nvSpPr>
        <p:spPr bwMode="auto">
          <a:xfrm>
            <a:off x="7621870" y="1938270"/>
            <a:ext cx="1665022" cy="611747"/>
          </a:xfrm>
          <a:prstGeom prst="rect">
            <a:avLst/>
          </a:prstGeom>
          <a:noFill/>
          <a:ln w="571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it-IT" sz="2400">
              <a:solidFill>
                <a:schemeClr val="tx1"/>
              </a:solidFill>
              <a:ea typeface="Segoe UI" pitchFamily="34" charset="0"/>
              <a:cs typeface="Segoe UI" pitchFamily="34" charset="0"/>
            </a:endParaRPr>
          </a:p>
        </p:txBody>
      </p:sp>
    </p:spTree>
    <p:extLst>
      <p:ext uri="{BB962C8B-B14F-4D97-AF65-F5344CB8AC3E}">
        <p14:creationId xmlns:p14="http://schemas.microsoft.com/office/powerpoint/2010/main" val="3796368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74"/>
                                        </p:tgtEl>
                                        <p:attrNameLst>
                                          <p:attrName>style.visibility</p:attrName>
                                        </p:attrNameLst>
                                      </p:cBhvr>
                                      <p:to>
                                        <p:strVal val="visible"/>
                                      </p:to>
                                    </p:set>
                                    <p:animEffect transition="in" filter="fade">
                                      <p:cBhvr>
                                        <p:cTn id="7" dur="500"/>
                                        <p:tgtEl>
                                          <p:spTgt spid="47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16"/>
                                        </p:tgtEl>
                                        <p:attrNameLst>
                                          <p:attrName>style.visibility</p:attrName>
                                        </p:attrNameLst>
                                      </p:cBhvr>
                                      <p:to>
                                        <p:strVal val="visible"/>
                                      </p:to>
                                    </p:set>
                                    <p:animEffect transition="in" filter="fade">
                                      <p:cBhvr>
                                        <p:cTn id="11" dur="500"/>
                                        <p:tgtEl>
                                          <p:spTgt spid="416"/>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449"/>
                                        </p:tgtEl>
                                        <p:attrNameLst>
                                          <p:attrName>style.visibility</p:attrName>
                                        </p:attrNameLst>
                                      </p:cBhvr>
                                      <p:to>
                                        <p:strVal val="visible"/>
                                      </p:to>
                                    </p:set>
                                    <p:animEffect transition="in" filter="fade">
                                      <p:cBhvr>
                                        <p:cTn id="15" dur="500"/>
                                        <p:tgtEl>
                                          <p:spTgt spid="449"/>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431"/>
                                        </p:tgtEl>
                                        <p:attrNameLst>
                                          <p:attrName>style.visibility</p:attrName>
                                        </p:attrNameLst>
                                      </p:cBhvr>
                                      <p:to>
                                        <p:strVal val="visible"/>
                                      </p:to>
                                    </p:set>
                                    <p:animEffect transition="in" filter="fade">
                                      <p:cBhvr>
                                        <p:cTn id="19" dur="500"/>
                                        <p:tgtEl>
                                          <p:spTgt spid="431"/>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391"/>
                                        </p:tgtEl>
                                        <p:attrNameLst>
                                          <p:attrName>style.visibility</p:attrName>
                                        </p:attrNameLst>
                                      </p:cBhvr>
                                      <p:to>
                                        <p:strVal val="visible"/>
                                      </p:to>
                                    </p:set>
                                    <p:animEffect transition="in" filter="fade">
                                      <p:cBhvr>
                                        <p:cTn id="23" dur="500"/>
                                        <p:tgtEl>
                                          <p:spTgt spid="391"/>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364"/>
                                        </p:tgtEl>
                                        <p:attrNameLst>
                                          <p:attrName>style.visibility</p:attrName>
                                        </p:attrNameLst>
                                      </p:cBhvr>
                                      <p:to>
                                        <p:strVal val="visible"/>
                                      </p:to>
                                    </p:set>
                                    <p:animEffect transition="in" filter="fade">
                                      <p:cBhvr>
                                        <p:cTn id="27" dur="500"/>
                                        <p:tgtEl>
                                          <p:spTgt spid="36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
                                        </p:tgtEl>
                                        <p:attrNameLst>
                                          <p:attrName>style.visibility</p:attrName>
                                        </p:attrNameLst>
                                      </p:cBhvr>
                                      <p:to>
                                        <p:strVal val="visible"/>
                                      </p:to>
                                    </p:set>
                                    <p:animEffect transition="in" filter="fade">
                                      <p:cBhvr>
                                        <p:cTn id="3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screen">
            <a:grayscl/>
            <a:extLst>
              <a:ext uri="{28A0092B-C50C-407E-A947-70E740481C1C}">
                <a14:useLocalDpi xmlns:a14="http://schemas.microsoft.com/office/drawing/2010/main" val="0"/>
              </a:ext>
            </a:extLst>
          </a:blip>
          <a:srcRect/>
          <a:stretch/>
        </p:blipFill>
        <p:spPr>
          <a:xfrm>
            <a:off x="4751555" y="974"/>
            <a:ext cx="7439582" cy="6856055"/>
          </a:xfrm>
          <a:prstGeom prst="rect">
            <a:avLst/>
          </a:prstGeom>
        </p:spPr>
      </p:pic>
      <p:sp>
        <p:nvSpPr>
          <p:cNvPr id="11" name="Rectangle 10"/>
          <p:cNvSpPr/>
          <p:nvPr/>
        </p:nvSpPr>
        <p:spPr bwMode="auto">
          <a:xfrm>
            <a:off x="4751555" y="974"/>
            <a:ext cx="7439582" cy="6856540"/>
          </a:xfrm>
          <a:prstGeom prst="rect">
            <a:avLst/>
          </a:prstGeom>
          <a:gradFill flip="none" rotWithShape="1">
            <a:gsLst>
              <a:gs pos="2917">
                <a:srgbClr val="000000">
                  <a:alpha val="85000"/>
                </a:srgbClr>
              </a:gs>
              <a:gs pos="50000">
                <a:srgbClr val="000000">
                  <a:alpha val="70000"/>
                </a:srgbClr>
              </a:gs>
              <a:gs pos="76000">
                <a:srgbClr val="000000">
                  <a:alpha val="50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 name="Rectangle 1"/>
          <p:cNvSpPr/>
          <p:nvPr/>
        </p:nvSpPr>
        <p:spPr bwMode="auto">
          <a:xfrm>
            <a:off x="4751555" y="974"/>
            <a:ext cx="7439582" cy="6856540"/>
          </a:xfrm>
          <a:prstGeom prst="rect">
            <a:avLst/>
          </a:prstGeom>
          <a:solidFill>
            <a:schemeClr val="accent1">
              <a:alpha val="8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 name="Rectangle 4"/>
          <p:cNvSpPr/>
          <p:nvPr/>
        </p:nvSpPr>
        <p:spPr>
          <a:xfrm>
            <a:off x="477485" y="2122622"/>
            <a:ext cx="4413197" cy="3262432"/>
          </a:xfrm>
          <a:prstGeom prst="rect">
            <a:avLst/>
          </a:prstGeom>
        </p:spPr>
        <p:txBody>
          <a:bodyPr wrap="square">
            <a:spAutoFit/>
          </a:bodyPr>
          <a:lstStyle/>
          <a:p>
            <a:pPr defTabSz="914225">
              <a:spcAft>
                <a:spcPts val="1175"/>
              </a:spcAft>
            </a:pPr>
            <a:r>
              <a:rPr lang="en-US" altLang="en-US" sz="4400" kern="0" dirty="0">
                <a:solidFill>
                  <a:srgbClr val="505050"/>
                </a:solidFill>
                <a:latin typeface="Segoe UI Light"/>
              </a:rPr>
              <a:t> </a:t>
            </a:r>
            <a:br>
              <a:rPr lang="en-US" altLang="en-US" sz="4400" kern="0" dirty="0">
                <a:solidFill>
                  <a:srgbClr val="505050"/>
                </a:solidFill>
                <a:latin typeface="Segoe UI Light"/>
              </a:rPr>
            </a:br>
            <a:r>
              <a:rPr lang="en-US" altLang="en-US" sz="4400" kern="0" dirty="0">
                <a:solidFill>
                  <a:srgbClr val="505050"/>
                </a:solidFill>
                <a:latin typeface="Segoe UI Light"/>
              </a:rPr>
              <a:t>Cognitive </a:t>
            </a:r>
            <a:br>
              <a:rPr lang="en-US" altLang="en-US" sz="4400" kern="0" dirty="0">
                <a:solidFill>
                  <a:srgbClr val="505050"/>
                </a:solidFill>
                <a:latin typeface="Segoe UI Light"/>
              </a:rPr>
            </a:br>
            <a:r>
              <a:rPr lang="en-US" altLang="en-US" sz="4400" kern="0" dirty="0">
                <a:solidFill>
                  <a:srgbClr val="505050"/>
                </a:solidFill>
                <a:latin typeface="Segoe UI Light"/>
              </a:rPr>
              <a:t>Services</a:t>
            </a:r>
          </a:p>
          <a:p>
            <a:pPr defTabSz="914225">
              <a:spcAft>
                <a:spcPts val="1175"/>
              </a:spcAft>
            </a:pPr>
            <a:r>
              <a:rPr lang="en-US" sz="3200" kern="0" dirty="0">
                <a:solidFill>
                  <a:schemeClr val="tx2"/>
                </a:solidFill>
                <a:latin typeface="Segoe UI Light"/>
              </a:rPr>
              <a:t>Give your solutions </a:t>
            </a:r>
            <a:br>
              <a:rPr lang="en-US" sz="3200" kern="0" dirty="0">
                <a:solidFill>
                  <a:schemeClr val="tx2"/>
                </a:solidFill>
                <a:latin typeface="Segoe UI Light"/>
              </a:rPr>
            </a:br>
            <a:r>
              <a:rPr lang="en-US" sz="3200" kern="0" dirty="0">
                <a:solidFill>
                  <a:schemeClr val="tx2"/>
                </a:solidFill>
                <a:latin typeface="Segoe UI Light"/>
              </a:rPr>
              <a:t>a human side</a:t>
            </a:r>
          </a:p>
        </p:txBody>
      </p:sp>
      <p:sp>
        <p:nvSpPr>
          <p:cNvPr id="6" name="TextBox 5"/>
          <p:cNvSpPr txBox="1"/>
          <p:nvPr/>
        </p:nvSpPr>
        <p:spPr>
          <a:xfrm>
            <a:off x="6277847" y="949996"/>
            <a:ext cx="4571352" cy="1203236"/>
          </a:xfrm>
          <a:prstGeom prst="rect">
            <a:avLst/>
          </a:prstGeom>
          <a:noFill/>
        </p:spPr>
        <p:txBody>
          <a:bodyPr wrap="square" lIns="182854" tIns="146284" rIns="182854" bIns="146284" rtlCol="0">
            <a:spAutoFit/>
          </a:bodyPr>
          <a:lstStyle/>
          <a:p>
            <a:pPr defTabSz="914225">
              <a:lnSpc>
                <a:spcPct val="90000"/>
              </a:lnSpc>
              <a:spcAft>
                <a:spcPts val="600"/>
              </a:spcAft>
            </a:pPr>
            <a:r>
              <a:rPr lang="en-US" sz="2600" kern="0" dirty="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Vision</a:t>
            </a:r>
          </a:p>
          <a:p>
            <a:pPr defTabSz="914225">
              <a:lnSpc>
                <a:spcPct val="90000"/>
              </a:lnSpc>
              <a:spcAft>
                <a:spcPts val="600"/>
              </a:spcAft>
            </a:pPr>
            <a:r>
              <a:rPr lang="en-US" sz="1600" kern="0" dirty="0">
                <a:gradFill>
                  <a:gsLst>
                    <a:gs pos="2917">
                      <a:srgbClr val="FFFFFF"/>
                    </a:gs>
                    <a:gs pos="30000">
                      <a:srgbClr val="FFFFFF"/>
                    </a:gs>
                  </a:gsLst>
                  <a:lin ang="5400000" scaled="0"/>
                </a:gradFill>
                <a:latin typeface="Segoe UI"/>
              </a:rPr>
              <a:t>From faces to feelings, allow your </a:t>
            </a:r>
            <a:br>
              <a:rPr lang="en-US" sz="1600" kern="0" dirty="0">
                <a:gradFill>
                  <a:gsLst>
                    <a:gs pos="2917">
                      <a:srgbClr val="FFFFFF"/>
                    </a:gs>
                    <a:gs pos="30000">
                      <a:srgbClr val="FFFFFF"/>
                    </a:gs>
                  </a:gsLst>
                  <a:lin ang="5400000" scaled="0"/>
                </a:gradFill>
                <a:latin typeface="Segoe UI"/>
              </a:rPr>
            </a:br>
            <a:r>
              <a:rPr lang="en-US" sz="1600" kern="0" dirty="0">
                <a:gradFill>
                  <a:gsLst>
                    <a:gs pos="2917">
                      <a:srgbClr val="FFFFFF"/>
                    </a:gs>
                    <a:gs pos="30000">
                      <a:srgbClr val="FFFFFF"/>
                    </a:gs>
                  </a:gsLst>
                  <a:lin ang="5400000" scaled="0"/>
                </a:gradFill>
                <a:latin typeface="Segoe UI"/>
              </a:rPr>
              <a:t>apps to understand images and video</a:t>
            </a:r>
          </a:p>
        </p:txBody>
      </p:sp>
      <p:sp>
        <p:nvSpPr>
          <p:cNvPr id="7" name="TextBox 6"/>
          <p:cNvSpPr txBox="1"/>
          <p:nvPr/>
        </p:nvSpPr>
        <p:spPr>
          <a:xfrm>
            <a:off x="6277847" y="2095261"/>
            <a:ext cx="4571352" cy="1175666"/>
          </a:xfrm>
          <a:prstGeom prst="rect">
            <a:avLst/>
          </a:prstGeom>
          <a:noFill/>
        </p:spPr>
        <p:txBody>
          <a:bodyPr wrap="square" lIns="182854" tIns="146284" rIns="182854" bIns="146284" rtlCol="0">
            <a:spAutoFit/>
          </a:bodyPr>
          <a:lstStyle/>
          <a:p>
            <a:pPr defTabSz="914225">
              <a:lnSpc>
                <a:spcPct val="90000"/>
              </a:lnSpc>
              <a:spcAft>
                <a:spcPts val="600"/>
              </a:spcAft>
            </a:pPr>
            <a:r>
              <a:rPr lang="en-US" sz="2600" kern="0" dirty="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Speech</a:t>
            </a:r>
          </a:p>
          <a:p>
            <a:pPr defTabSz="914225">
              <a:lnSpc>
                <a:spcPct val="90000"/>
              </a:lnSpc>
              <a:spcAft>
                <a:spcPts val="600"/>
              </a:spcAft>
            </a:pPr>
            <a:r>
              <a:rPr lang="en-US" sz="1600" kern="0" dirty="0">
                <a:gradFill>
                  <a:gsLst>
                    <a:gs pos="2917">
                      <a:srgbClr val="FFFFFF"/>
                    </a:gs>
                    <a:gs pos="30000">
                      <a:srgbClr val="FFFFFF"/>
                    </a:gs>
                  </a:gsLst>
                  <a:lin ang="5400000" scaled="0"/>
                </a:gradFill>
                <a:latin typeface="Segoe UI"/>
              </a:rPr>
              <a:t>Hear and speak to your users by filtering noise, identifying speakers, and understanding intent</a:t>
            </a:r>
          </a:p>
        </p:txBody>
      </p:sp>
      <p:sp>
        <p:nvSpPr>
          <p:cNvPr id="8" name="TextBox 7"/>
          <p:cNvSpPr txBox="1"/>
          <p:nvPr/>
        </p:nvSpPr>
        <p:spPr>
          <a:xfrm>
            <a:off x="6277847" y="3240524"/>
            <a:ext cx="4571352" cy="1203236"/>
          </a:xfrm>
          <a:prstGeom prst="rect">
            <a:avLst/>
          </a:prstGeom>
          <a:noFill/>
        </p:spPr>
        <p:txBody>
          <a:bodyPr wrap="square" lIns="182854" tIns="146284" rIns="182854" bIns="146284" rtlCol="0">
            <a:spAutoFit/>
          </a:bodyPr>
          <a:lstStyle/>
          <a:p>
            <a:pPr defTabSz="914225">
              <a:lnSpc>
                <a:spcPct val="90000"/>
              </a:lnSpc>
              <a:spcAft>
                <a:spcPts val="600"/>
              </a:spcAft>
            </a:pPr>
            <a:r>
              <a:rPr lang="en-US" sz="2600" kern="0" dirty="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Language</a:t>
            </a:r>
          </a:p>
          <a:p>
            <a:pPr defTabSz="914225">
              <a:lnSpc>
                <a:spcPct val="90000"/>
              </a:lnSpc>
              <a:spcAft>
                <a:spcPts val="600"/>
              </a:spcAft>
            </a:pPr>
            <a:r>
              <a:rPr lang="en-US" sz="1600" kern="0" dirty="0">
                <a:gradFill>
                  <a:gsLst>
                    <a:gs pos="2917">
                      <a:srgbClr val="FFFFFF"/>
                    </a:gs>
                    <a:gs pos="30000">
                      <a:srgbClr val="FFFFFF"/>
                    </a:gs>
                  </a:gsLst>
                  <a:lin ang="5400000" scaled="0"/>
                </a:gradFill>
                <a:latin typeface="Segoe UI"/>
              </a:rPr>
              <a:t>Process text and learn how to recognize what users want</a:t>
            </a:r>
          </a:p>
        </p:txBody>
      </p:sp>
      <p:sp>
        <p:nvSpPr>
          <p:cNvPr id="9" name="TextBox 8"/>
          <p:cNvSpPr txBox="1"/>
          <p:nvPr/>
        </p:nvSpPr>
        <p:spPr>
          <a:xfrm>
            <a:off x="6277847" y="4385788"/>
            <a:ext cx="4571352" cy="1203236"/>
          </a:xfrm>
          <a:prstGeom prst="rect">
            <a:avLst/>
          </a:prstGeom>
          <a:noFill/>
        </p:spPr>
        <p:txBody>
          <a:bodyPr wrap="square" lIns="182854" tIns="146284" rIns="182854" bIns="146284" rtlCol="0">
            <a:spAutoFit/>
          </a:bodyPr>
          <a:lstStyle/>
          <a:p>
            <a:pPr defTabSz="914225">
              <a:lnSpc>
                <a:spcPct val="90000"/>
              </a:lnSpc>
              <a:spcAft>
                <a:spcPts val="600"/>
              </a:spcAft>
            </a:pPr>
            <a:r>
              <a:rPr lang="en-US" sz="2600" kern="0" dirty="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Knowledge</a:t>
            </a:r>
          </a:p>
          <a:p>
            <a:pPr defTabSz="914225">
              <a:lnSpc>
                <a:spcPct val="90000"/>
              </a:lnSpc>
              <a:spcAft>
                <a:spcPts val="600"/>
              </a:spcAft>
            </a:pPr>
            <a:r>
              <a:rPr lang="en-US" sz="1600" kern="0" dirty="0">
                <a:gradFill>
                  <a:gsLst>
                    <a:gs pos="2917">
                      <a:srgbClr val="FFFFFF"/>
                    </a:gs>
                    <a:gs pos="30000">
                      <a:srgbClr val="FFFFFF"/>
                    </a:gs>
                  </a:gsLst>
                  <a:lin ang="5400000" scaled="0"/>
                </a:gradFill>
                <a:latin typeface="Segoe UI"/>
              </a:rPr>
              <a:t>Tap into rich knowledge amassed from </a:t>
            </a:r>
            <a:br>
              <a:rPr lang="en-US" sz="1600" kern="0" dirty="0">
                <a:gradFill>
                  <a:gsLst>
                    <a:gs pos="2917">
                      <a:srgbClr val="FFFFFF"/>
                    </a:gs>
                    <a:gs pos="30000">
                      <a:srgbClr val="FFFFFF"/>
                    </a:gs>
                  </a:gsLst>
                  <a:lin ang="5400000" scaled="0"/>
                </a:gradFill>
                <a:latin typeface="Segoe UI"/>
              </a:rPr>
            </a:br>
            <a:r>
              <a:rPr lang="en-US" sz="1600" kern="0" dirty="0">
                <a:gradFill>
                  <a:gsLst>
                    <a:gs pos="2917">
                      <a:srgbClr val="FFFFFF"/>
                    </a:gs>
                    <a:gs pos="30000">
                      <a:srgbClr val="FFFFFF"/>
                    </a:gs>
                  </a:gsLst>
                  <a:lin ang="5400000" scaled="0"/>
                </a:gradFill>
                <a:latin typeface="Segoe UI"/>
              </a:rPr>
              <a:t>the web, academia, or your own data</a:t>
            </a:r>
          </a:p>
        </p:txBody>
      </p:sp>
      <p:sp>
        <p:nvSpPr>
          <p:cNvPr id="10" name="TextBox 9"/>
          <p:cNvSpPr txBox="1"/>
          <p:nvPr/>
        </p:nvSpPr>
        <p:spPr>
          <a:xfrm>
            <a:off x="6277847" y="5531049"/>
            <a:ext cx="4571352" cy="1203236"/>
          </a:xfrm>
          <a:prstGeom prst="rect">
            <a:avLst/>
          </a:prstGeom>
          <a:noFill/>
        </p:spPr>
        <p:txBody>
          <a:bodyPr wrap="square" lIns="182854" tIns="146284" rIns="182854" bIns="146284" rtlCol="0">
            <a:spAutoFit/>
          </a:bodyPr>
          <a:lstStyle/>
          <a:p>
            <a:pPr defTabSz="914225">
              <a:lnSpc>
                <a:spcPct val="90000"/>
              </a:lnSpc>
              <a:spcAft>
                <a:spcPts val="600"/>
              </a:spcAft>
            </a:pPr>
            <a:r>
              <a:rPr lang="en-US" sz="2600" kern="0" dirty="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Search</a:t>
            </a:r>
          </a:p>
          <a:p>
            <a:pPr defTabSz="914225">
              <a:lnSpc>
                <a:spcPct val="90000"/>
              </a:lnSpc>
              <a:spcAft>
                <a:spcPts val="600"/>
              </a:spcAft>
            </a:pPr>
            <a:r>
              <a:rPr lang="en-US" sz="1600" kern="0" dirty="0">
                <a:gradFill>
                  <a:gsLst>
                    <a:gs pos="2917">
                      <a:srgbClr val="FFFFFF"/>
                    </a:gs>
                    <a:gs pos="30000">
                      <a:srgbClr val="FFFFFF"/>
                    </a:gs>
                  </a:gsLst>
                  <a:lin ang="5400000" scaled="0"/>
                </a:gradFill>
                <a:latin typeface="Segoe UI"/>
              </a:rPr>
              <a:t>Access billions of web pages, images, videos, and news with the power of Bing APIs</a:t>
            </a:r>
          </a:p>
        </p:txBody>
      </p:sp>
      <p:sp>
        <p:nvSpPr>
          <p:cNvPr id="3" name="Rectangle 2"/>
          <p:cNvSpPr/>
          <p:nvPr/>
        </p:nvSpPr>
        <p:spPr>
          <a:xfrm>
            <a:off x="5164823" y="302069"/>
            <a:ext cx="6316767" cy="525004"/>
          </a:xfrm>
          <a:prstGeom prst="rect">
            <a:avLst/>
          </a:prstGeom>
        </p:spPr>
        <p:txBody>
          <a:bodyPr wrap="none">
            <a:spAutoFit/>
          </a:bodyPr>
          <a:lstStyle/>
          <a:p>
            <a:pPr defTabSz="914225">
              <a:lnSpc>
                <a:spcPct val="90000"/>
              </a:lnSpc>
              <a:spcAft>
                <a:spcPts val="600"/>
              </a:spcAft>
            </a:pPr>
            <a:r>
              <a:rPr lang="en-US" sz="3137" kern="0" dirty="0">
                <a:gradFill>
                  <a:gsLst>
                    <a:gs pos="2917">
                      <a:srgbClr val="FFFFFF"/>
                    </a:gs>
                    <a:gs pos="30000">
                      <a:srgbClr val="FFFFFF"/>
                    </a:gs>
                  </a:gsLst>
                  <a:lin ang="5400000" scaled="0"/>
                </a:gradFill>
                <a:latin typeface="Segoe UI Light"/>
              </a:rPr>
              <a:t>Microsoft Cognitive Services preview</a:t>
            </a:r>
          </a:p>
        </p:txBody>
      </p:sp>
      <p:sp>
        <p:nvSpPr>
          <p:cNvPr id="40" name="Freeform 22"/>
          <p:cNvSpPr>
            <a:spLocks noChangeAspect="1"/>
          </p:cNvSpPr>
          <p:nvPr/>
        </p:nvSpPr>
        <p:spPr bwMode="auto">
          <a:xfrm>
            <a:off x="5403327" y="1332831"/>
            <a:ext cx="661251" cy="437566"/>
          </a:xfrm>
          <a:custGeom>
            <a:avLst/>
            <a:gdLst>
              <a:gd name="T0" fmla="*/ 4942 w 7181"/>
              <a:gd name="T1" fmla="*/ 414 h 4752"/>
              <a:gd name="T2" fmla="*/ 3024 w 7181"/>
              <a:gd name="T3" fmla="*/ 152 h 4752"/>
              <a:gd name="T4" fmla="*/ 0 w 7181"/>
              <a:gd name="T5" fmla="*/ 2353 h 4752"/>
              <a:gd name="T6" fmla="*/ 2201 w 7181"/>
              <a:gd name="T7" fmla="*/ 4282 h 4752"/>
              <a:gd name="T8" fmla="*/ 4848 w 7181"/>
              <a:gd name="T9" fmla="*/ 4351 h 4752"/>
              <a:gd name="T10" fmla="*/ 7102 w 7181"/>
              <a:gd name="T11" fmla="*/ 2474 h 4752"/>
              <a:gd name="T12" fmla="*/ 7181 w 7181"/>
              <a:gd name="T13" fmla="*/ 2350 h 4752"/>
              <a:gd name="T14" fmla="*/ 4942 w 7181"/>
              <a:gd name="T15" fmla="*/ 414 h 47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81" h="4752">
                <a:moveTo>
                  <a:pt x="4942" y="414"/>
                </a:moveTo>
                <a:cubicBezTo>
                  <a:pt x="4333" y="124"/>
                  <a:pt x="3691" y="0"/>
                  <a:pt x="3024" y="152"/>
                </a:cubicBezTo>
                <a:cubicBezTo>
                  <a:pt x="1710" y="456"/>
                  <a:pt x="812" y="1327"/>
                  <a:pt x="0" y="2353"/>
                </a:cubicBezTo>
                <a:cubicBezTo>
                  <a:pt x="608" y="3169"/>
                  <a:pt x="1306" y="3839"/>
                  <a:pt x="2201" y="4282"/>
                </a:cubicBezTo>
                <a:cubicBezTo>
                  <a:pt x="3069" y="4710"/>
                  <a:pt x="3957" y="4752"/>
                  <a:pt x="4848" y="4351"/>
                </a:cubicBezTo>
                <a:cubicBezTo>
                  <a:pt x="5771" y="3932"/>
                  <a:pt x="6490" y="3269"/>
                  <a:pt x="7102" y="2474"/>
                </a:cubicBezTo>
                <a:cubicBezTo>
                  <a:pt x="7129" y="2436"/>
                  <a:pt x="7154" y="2395"/>
                  <a:pt x="7181" y="2350"/>
                </a:cubicBezTo>
                <a:cubicBezTo>
                  <a:pt x="6570" y="1534"/>
                  <a:pt x="5861" y="853"/>
                  <a:pt x="4942" y="4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kern="0">
              <a:solidFill>
                <a:srgbClr val="505050"/>
              </a:solidFill>
              <a:latin typeface="Segoe UI"/>
            </a:endParaRPr>
          </a:p>
        </p:txBody>
      </p:sp>
      <p:sp>
        <p:nvSpPr>
          <p:cNvPr id="41" name="Freeform 18"/>
          <p:cNvSpPr>
            <a:spLocks noChangeAspect="1"/>
          </p:cNvSpPr>
          <p:nvPr/>
        </p:nvSpPr>
        <p:spPr bwMode="auto">
          <a:xfrm>
            <a:off x="5440688" y="2439980"/>
            <a:ext cx="586529" cy="513795"/>
          </a:xfrm>
          <a:custGeom>
            <a:avLst/>
            <a:gdLst>
              <a:gd name="T0" fmla="*/ 115 w 6349"/>
              <a:gd name="T1" fmla="*/ 1548 h 5575"/>
              <a:gd name="T2" fmla="*/ 1324 w 6349"/>
              <a:gd name="T3" fmla="*/ 225 h 5575"/>
              <a:gd name="T4" fmla="*/ 5039 w 6349"/>
              <a:gd name="T5" fmla="*/ 228 h 5575"/>
              <a:gd name="T6" fmla="*/ 6221 w 6349"/>
              <a:gd name="T7" fmla="*/ 1445 h 5575"/>
              <a:gd name="T8" fmla="*/ 6235 w 6349"/>
              <a:gd name="T9" fmla="*/ 3263 h 5575"/>
              <a:gd name="T10" fmla="*/ 4974 w 6349"/>
              <a:gd name="T11" fmla="*/ 4531 h 5575"/>
              <a:gd name="T12" fmla="*/ 3498 w 6349"/>
              <a:gd name="T13" fmla="*/ 4683 h 5575"/>
              <a:gd name="T14" fmla="*/ 3298 w 6349"/>
              <a:gd name="T15" fmla="*/ 4745 h 5575"/>
              <a:gd name="T16" fmla="*/ 2475 w 6349"/>
              <a:gd name="T17" fmla="*/ 5284 h 5575"/>
              <a:gd name="T18" fmla="*/ 1414 w 6349"/>
              <a:gd name="T19" fmla="*/ 5561 h 5575"/>
              <a:gd name="T20" fmla="*/ 1936 w 6349"/>
              <a:gd name="T21" fmla="*/ 4628 h 5575"/>
              <a:gd name="T22" fmla="*/ 1490 w 6349"/>
              <a:gd name="T23" fmla="*/ 4559 h 5575"/>
              <a:gd name="T24" fmla="*/ 118 w 6349"/>
              <a:gd name="T25" fmla="*/ 3270 h 5575"/>
              <a:gd name="T26" fmla="*/ 115 w 6349"/>
              <a:gd name="T27" fmla="*/ 1548 h 5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49" h="5575">
                <a:moveTo>
                  <a:pt x="115" y="1548"/>
                </a:moveTo>
                <a:cubicBezTo>
                  <a:pt x="211" y="957"/>
                  <a:pt x="595" y="353"/>
                  <a:pt x="1324" y="225"/>
                </a:cubicBezTo>
                <a:cubicBezTo>
                  <a:pt x="2565" y="10"/>
                  <a:pt x="3802" y="0"/>
                  <a:pt x="5039" y="228"/>
                </a:cubicBezTo>
                <a:cubicBezTo>
                  <a:pt x="5713" y="353"/>
                  <a:pt x="6086" y="792"/>
                  <a:pt x="6221" y="1445"/>
                </a:cubicBezTo>
                <a:cubicBezTo>
                  <a:pt x="6349" y="2050"/>
                  <a:pt x="6339" y="2658"/>
                  <a:pt x="6235" y="3263"/>
                </a:cubicBezTo>
                <a:cubicBezTo>
                  <a:pt x="6135" y="3847"/>
                  <a:pt x="5724" y="4438"/>
                  <a:pt x="4974" y="4531"/>
                </a:cubicBezTo>
                <a:cubicBezTo>
                  <a:pt x="4483" y="4590"/>
                  <a:pt x="3989" y="4631"/>
                  <a:pt x="3498" y="4683"/>
                </a:cubicBezTo>
                <a:cubicBezTo>
                  <a:pt x="3429" y="4690"/>
                  <a:pt x="3356" y="4707"/>
                  <a:pt x="3298" y="4745"/>
                </a:cubicBezTo>
                <a:cubicBezTo>
                  <a:pt x="3021" y="4921"/>
                  <a:pt x="2869" y="5125"/>
                  <a:pt x="2475" y="5284"/>
                </a:cubicBezTo>
                <a:cubicBezTo>
                  <a:pt x="2154" y="5423"/>
                  <a:pt x="1466" y="5575"/>
                  <a:pt x="1414" y="5561"/>
                </a:cubicBezTo>
                <a:cubicBezTo>
                  <a:pt x="1390" y="5523"/>
                  <a:pt x="1894" y="4963"/>
                  <a:pt x="1936" y="4628"/>
                </a:cubicBezTo>
                <a:cubicBezTo>
                  <a:pt x="1760" y="4600"/>
                  <a:pt x="1625" y="4579"/>
                  <a:pt x="1490" y="4559"/>
                </a:cubicBezTo>
                <a:cubicBezTo>
                  <a:pt x="719" y="4441"/>
                  <a:pt x="277" y="4013"/>
                  <a:pt x="118" y="3270"/>
                </a:cubicBezTo>
                <a:cubicBezTo>
                  <a:pt x="0" y="2665"/>
                  <a:pt x="35" y="2056"/>
                  <a:pt x="115" y="154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kern="0">
              <a:solidFill>
                <a:srgbClr val="505050"/>
              </a:solidFill>
              <a:latin typeface="Segoe UI"/>
            </a:endParaRPr>
          </a:p>
        </p:txBody>
      </p:sp>
      <p:sp>
        <p:nvSpPr>
          <p:cNvPr id="42" name="Freeform 9"/>
          <p:cNvSpPr>
            <a:spLocks noChangeAspect="1"/>
          </p:cNvSpPr>
          <p:nvPr/>
        </p:nvSpPr>
        <p:spPr bwMode="auto">
          <a:xfrm>
            <a:off x="5523844" y="3577935"/>
            <a:ext cx="420217" cy="528413"/>
          </a:xfrm>
          <a:custGeom>
            <a:avLst/>
            <a:gdLst>
              <a:gd name="T0" fmla="*/ 5153 w 5153"/>
              <a:gd name="T1" fmla="*/ 2353 h 6483"/>
              <a:gd name="T2" fmla="*/ 2799 w 5153"/>
              <a:gd name="T3" fmla="*/ 0 h 6483"/>
              <a:gd name="T4" fmla="*/ 445 w 5153"/>
              <a:gd name="T5" fmla="*/ 2353 h 6483"/>
              <a:gd name="T6" fmla="*/ 1852 w 5153"/>
              <a:gd name="T7" fmla="*/ 4507 h 6483"/>
              <a:gd name="T8" fmla="*/ 1399 w 5153"/>
              <a:gd name="T9" fmla="*/ 4932 h 6483"/>
              <a:gd name="T10" fmla="*/ 214 w 5153"/>
              <a:gd name="T11" fmla="*/ 5457 h 6483"/>
              <a:gd name="T12" fmla="*/ 41 w 5153"/>
              <a:gd name="T13" fmla="*/ 5578 h 6483"/>
              <a:gd name="T14" fmla="*/ 0 w 5153"/>
              <a:gd name="T15" fmla="*/ 6245 h 6483"/>
              <a:gd name="T16" fmla="*/ 96 w 5153"/>
              <a:gd name="T17" fmla="*/ 6276 h 6483"/>
              <a:gd name="T18" fmla="*/ 3145 w 5153"/>
              <a:gd name="T19" fmla="*/ 5637 h 6483"/>
              <a:gd name="T20" fmla="*/ 5153 w 5153"/>
              <a:gd name="T21" fmla="*/ 2353 h 6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53" h="6483">
                <a:moveTo>
                  <a:pt x="5153" y="2353"/>
                </a:moveTo>
                <a:cubicBezTo>
                  <a:pt x="5153" y="1054"/>
                  <a:pt x="4098" y="0"/>
                  <a:pt x="2799" y="0"/>
                </a:cubicBezTo>
                <a:cubicBezTo>
                  <a:pt x="1500" y="0"/>
                  <a:pt x="445" y="1054"/>
                  <a:pt x="445" y="2353"/>
                </a:cubicBezTo>
                <a:cubicBezTo>
                  <a:pt x="445" y="3314"/>
                  <a:pt x="1023" y="4144"/>
                  <a:pt x="1852" y="4507"/>
                </a:cubicBezTo>
                <a:cubicBezTo>
                  <a:pt x="1776" y="4634"/>
                  <a:pt x="1586" y="4814"/>
                  <a:pt x="1399" y="4932"/>
                </a:cubicBezTo>
                <a:cubicBezTo>
                  <a:pt x="1036" y="5167"/>
                  <a:pt x="611" y="5284"/>
                  <a:pt x="214" y="5457"/>
                </a:cubicBezTo>
                <a:cubicBezTo>
                  <a:pt x="148" y="5485"/>
                  <a:pt x="45" y="5530"/>
                  <a:pt x="41" y="5578"/>
                </a:cubicBezTo>
                <a:cubicBezTo>
                  <a:pt x="13" y="5799"/>
                  <a:pt x="10" y="6027"/>
                  <a:pt x="0" y="6245"/>
                </a:cubicBezTo>
                <a:cubicBezTo>
                  <a:pt x="48" y="6262"/>
                  <a:pt x="72" y="6273"/>
                  <a:pt x="96" y="6276"/>
                </a:cubicBezTo>
                <a:cubicBezTo>
                  <a:pt x="1213" y="6483"/>
                  <a:pt x="2229" y="6221"/>
                  <a:pt x="3145" y="5637"/>
                </a:cubicBezTo>
                <a:cubicBezTo>
                  <a:pt x="4095" y="5032"/>
                  <a:pt x="5153" y="4043"/>
                  <a:pt x="5153" y="235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kern="0">
              <a:solidFill>
                <a:srgbClr val="505050"/>
              </a:solidFill>
              <a:latin typeface="Segoe UI"/>
            </a:endParaRPr>
          </a:p>
        </p:txBody>
      </p:sp>
      <p:sp>
        <p:nvSpPr>
          <p:cNvPr id="43" name="Freeform 5"/>
          <p:cNvSpPr>
            <a:spLocks/>
          </p:cNvSpPr>
          <p:nvPr/>
        </p:nvSpPr>
        <p:spPr bwMode="auto">
          <a:xfrm>
            <a:off x="5470775" y="4724227"/>
            <a:ext cx="526355" cy="526355"/>
          </a:xfrm>
          <a:custGeom>
            <a:avLst/>
            <a:gdLst>
              <a:gd name="T0" fmla="*/ 5986 w 5986"/>
              <a:gd name="T1" fmla="*/ 3594 h 5985"/>
              <a:gd name="T2" fmla="*/ 5986 w 5986"/>
              <a:gd name="T3" fmla="*/ 2395 h 5985"/>
              <a:gd name="T4" fmla="*/ 5402 w 5986"/>
              <a:gd name="T5" fmla="*/ 2395 h 5985"/>
              <a:gd name="T6" fmla="*/ 5122 w 5986"/>
              <a:gd name="T7" fmla="*/ 1717 h 5985"/>
              <a:gd name="T8" fmla="*/ 5533 w 5986"/>
              <a:gd name="T9" fmla="*/ 1330 h 5985"/>
              <a:gd name="T10" fmla="*/ 4666 w 5986"/>
              <a:gd name="T11" fmla="*/ 463 h 5985"/>
              <a:gd name="T12" fmla="*/ 4282 w 5986"/>
              <a:gd name="T13" fmla="*/ 870 h 5985"/>
              <a:gd name="T14" fmla="*/ 3591 w 5986"/>
              <a:gd name="T15" fmla="*/ 584 h 5985"/>
              <a:gd name="T16" fmla="*/ 3591 w 5986"/>
              <a:gd name="T17" fmla="*/ 0 h 5985"/>
              <a:gd name="T18" fmla="*/ 2392 w 5986"/>
              <a:gd name="T19" fmla="*/ 0 h 5985"/>
              <a:gd name="T20" fmla="*/ 2392 w 5986"/>
              <a:gd name="T21" fmla="*/ 587 h 5985"/>
              <a:gd name="T22" fmla="*/ 1711 w 5986"/>
              <a:gd name="T23" fmla="*/ 870 h 5985"/>
              <a:gd name="T24" fmla="*/ 1327 w 5986"/>
              <a:gd name="T25" fmla="*/ 456 h 5985"/>
              <a:gd name="T26" fmla="*/ 453 w 5986"/>
              <a:gd name="T27" fmla="*/ 1323 h 5985"/>
              <a:gd name="T28" fmla="*/ 868 w 5986"/>
              <a:gd name="T29" fmla="*/ 1710 h 5985"/>
              <a:gd name="T30" fmla="*/ 584 w 5986"/>
              <a:gd name="T31" fmla="*/ 2395 h 5985"/>
              <a:gd name="T32" fmla="*/ 0 w 5986"/>
              <a:gd name="T33" fmla="*/ 2395 h 5985"/>
              <a:gd name="T34" fmla="*/ 0 w 5986"/>
              <a:gd name="T35" fmla="*/ 3587 h 5985"/>
              <a:gd name="T36" fmla="*/ 584 w 5986"/>
              <a:gd name="T37" fmla="*/ 3587 h 5985"/>
              <a:gd name="T38" fmla="*/ 871 w 5986"/>
              <a:gd name="T39" fmla="*/ 4275 h 5985"/>
              <a:gd name="T40" fmla="*/ 442 w 5986"/>
              <a:gd name="T41" fmla="*/ 4651 h 5985"/>
              <a:gd name="T42" fmla="*/ 1320 w 5986"/>
              <a:gd name="T43" fmla="*/ 5529 h 5985"/>
              <a:gd name="T44" fmla="*/ 1711 w 5986"/>
              <a:gd name="T45" fmla="*/ 5114 h 5985"/>
              <a:gd name="T46" fmla="*/ 2392 w 5986"/>
              <a:gd name="T47" fmla="*/ 5398 h 5985"/>
              <a:gd name="T48" fmla="*/ 2392 w 5986"/>
              <a:gd name="T49" fmla="*/ 5985 h 5985"/>
              <a:gd name="T50" fmla="*/ 3584 w 5986"/>
              <a:gd name="T51" fmla="*/ 5985 h 5985"/>
              <a:gd name="T52" fmla="*/ 3584 w 5986"/>
              <a:gd name="T53" fmla="*/ 5401 h 5985"/>
              <a:gd name="T54" fmla="*/ 4279 w 5986"/>
              <a:gd name="T55" fmla="*/ 5114 h 5985"/>
              <a:gd name="T56" fmla="*/ 4662 w 5986"/>
              <a:gd name="T57" fmla="*/ 5533 h 5985"/>
              <a:gd name="T58" fmla="*/ 5523 w 5986"/>
              <a:gd name="T59" fmla="*/ 4669 h 5985"/>
              <a:gd name="T60" fmla="*/ 5112 w 5986"/>
              <a:gd name="T61" fmla="*/ 4285 h 5985"/>
              <a:gd name="T62" fmla="*/ 5402 w 5986"/>
              <a:gd name="T63" fmla="*/ 3594 h 5985"/>
              <a:gd name="T64" fmla="*/ 5986 w 5986"/>
              <a:gd name="T65" fmla="*/ 3594 h 5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86" h="5985">
                <a:moveTo>
                  <a:pt x="5986" y="3594"/>
                </a:moveTo>
                <a:cubicBezTo>
                  <a:pt x="5986" y="3193"/>
                  <a:pt x="5986" y="2795"/>
                  <a:pt x="5986" y="2395"/>
                </a:cubicBezTo>
                <a:cubicBezTo>
                  <a:pt x="5789" y="2395"/>
                  <a:pt x="5595" y="2395"/>
                  <a:pt x="5402" y="2395"/>
                </a:cubicBezTo>
                <a:cubicBezTo>
                  <a:pt x="5343" y="2153"/>
                  <a:pt x="5246" y="1925"/>
                  <a:pt x="5122" y="1717"/>
                </a:cubicBezTo>
                <a:cubicBezTo>
                  <a:pt x="5257" y="1589"/>
                  <a:pt x="5395" y="1458"/>
                  <a:pt x="5533" y="1330"/>
                </a:cubicBezTo>
                <a:cubicBezTo>
                  <a:pt x="5232" y="1029"/>
                  <a:pt x="4956" y="753"/>
                  <a:pt x="4666" y="463"/>
                </a:cubicBezTo>
                <a:cubicBezTo>
                  <a:pt x="4541" y="597"/>
                  <a:pt x="4410" y="736"/>
                  <a:pt x="4282" y="870"/>
                </a:cubicBezTo>
                <a:cubicBezTo>
                  <a:pt x="4071" y="743"/>
                  <a:pt x="3836" y="642"/>
                  <a:pt x="3591" y="584"/>
                </a:cubicBezTo>
                <a:cubicBezTo>
                  <a:pt x="3591" y="397"/>
                  <a:pt x="3591" y="197"/>
                  <a:pt x="3591" y="0"/>
                </a:cubicBezTo>
                <a:cubicBezTo>
                  <a:pt x="3190" y="0"/>
                  <a:pt x="2793" y="0"/>
                  <a:pt x="2392" y="0"/>
                </a:cubicBezTo>
                <a:cubicBezTo>
                  <a:pt x="2392" y="197"/>
                  <a:pt x="2392" y="390"/>
                  <a:pt x="2392" y="587"/>
                </a:cubicBezTo>
                <a:cubicBezTo>
                  <a:pt x="2150" y="649"/>
                  <a:pt x="1918" y="746"/>
                  <a:pt x="1711" y="870"/>
                </a:cubicBezTo>
                <a:cubicBezTo>
                  <a:pt x="1586" y="736"/>
                  <a:pt x="1452" y="594"/>
                  <a:pt x="1327" y="456"/>
                </a:cubicBezTo>
                <a:cubicBezTo>
                  <a:pt x="1023" y="753"/>
                  <a:pt x="747" y="1029"/>
                  <a:pt x="453" y="1323"/>
                </a:cubicBezTo>
                <a:cubicBezTo>
                  <a:pt x="588" y="1451"/>
                  <a:pt x="729" y="1582"/>
                  <a:pt x="868" y="1710"/>
                </a:cubicBezTo>
                <a:cubicBezTo>
                  <a:pt x="740" y="1921"/>
                  <a:pt x="646" y="2149"/>
                  <a:pt x="584" y="2395"/>
                </a:cubicBezTo>
                <a:cubicBezTo>
                  <a:pt x="398" y="2395"/>
                  <a:pt x="201" y="2395"/>
                  <a:pt x="0" y="2395"/>
                </a:cubicBezTo>
                <a:cubicBezTo>
                  <a:pt x="0" y="2795"/>
                  <a:pt x="0" y="3183"/>
                  <a:pt x="0" y="3587"/>
                </a:cubicBezTo>
                <a:cubicBezTo>
                  <a:pt x="197" y="3587"/>
                  <a:pt x="391" y="3587"/>
                  <a:pt x="584" y="3587"/>
                </a:cubicBezTo>
                <a:cubicBezTo>
                  <a:pt x="646" y="3832"/>
                  <a:pt x="743" y="4064"/>
                  <a:pt x="871" y="4275"/>
                </a:cubicBezTo>
                <a:cubicBezTo>
                  <a:pt x="733" y="4396"/>
                  <a:pt x="584" y="4527"/>
                  <a:pt x="442" y="4651"/>
                </a:cubicBezTo>
                <a:cubicBezTo>
                  <a:pt x="750" y="4959"/>
                  <a:pt x="1027" y="5235"/>
                  <a:pt x="1320" y="5529"/>
                </a:cubicBezTo>
                <a:cubicBezTo>
                  <a:pt x="1448" y="5391"/>
                  <a:pt x="1583" y="5249"/>
                  <a:pt x="1711" y="5114"/>
                </a:cubicBezTo>
                <a:cubicBezTo>
                  <a:pt x="1918" y="5242"/>
                  <a:pt x="2150" y="5336"/>
                  <a:pt x="2392" y="5398"/>
                </a:cubicBezTo>
                <a:cubicBezTo>
                  <a:pt x="2392" y="5584"/>
                  <a:pt x="2392" y="5781"/>
                  <a:pt x="2392" y="5985"/>
                </a:cubicBezTo>
                <a:cubicBezTo>
                  <a:pt x="2793" y="5985"/>
                  <a:pt x="3180" y="5985"/>
                  <a:pt x="3584" y="5985"/>
                </a:cubicBezTo>
                <a:cubicBezTo>
                  <a:pt x="3584" y="5788"/>
                  <a:pt x="3584" y="5591"/>
                  <a:pt x="3584" y="5401"/>
                </a:cubicBezTo>
                <a:cubicBezTo>
                  <a:pt x="3833" y="5343"/>
                  <a:pt x="4064" y="5242"/>
                  <a:pt x="4279" y="5114"/>
                </a:cubicBezTo>
                <a:cubicBezTo>
                  <a:pt x="4403" y="5253"/>
                  <a:pt x="4534" y="5394"/>
                  <a:pt x="4662" y="5533"/>
                </a:cubicBezTo>
                <a:cubicBezTo>
                  <a:pt x="4956" y="5239"/>
                  <a:pt x="5232" y="4959"/>
                  <a:pt x="5523" y="4669"/>
                </a:cubicBezTo>
                <a:cubicBezTo>
                  <a:pt x="5388" y="4541"/>
                  <a:pt x="5246" y="4409"/>
                  <a:pt x="5112" y="4285"/>
                </a:cubicBezTo>
                <a:cubicBezTo>
                  <a:pt x="5239" y="4074"/>
                  <a:pt x="5340" y="3843"/>
                  <a:pt x="5402" y="3594"/>
                </a:cubicBezTo>
                <a:cubicBezTo>
                  <a:pt x="5588" y="3594"/>
                  <a:pt x="5785" y="3594"/>
                  <a:pt x="5986" y="359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kern="0">
              <a:solidFill>
                <a:srgbClr val="505050"/>
              </a:solidFill>
              <a:latin typeface="Segoe UI"/>
            </a:endParaRPr>
          </a:p>
        </p:txBody>
      </p:sp>
      <p:grpSp>
        <p:nvGrpSpPr>
          <p:cNvPr id="46" name="Group 45"/>
          <p:cNvGrpSpPr/>
          <p:nvPr/>
        </p:nvGrpSpPr>
        <p:grpSpPr>
          <a:xfrm>
            <a:off x="5465203" y="5868460"/>
            <a:ext cx="537500" cy="528413"/>
            <a:chOff x="10832823" y="3353836"/>
            <a:chExt cx="537576" cy="528488"/>
          </a:xfrm>
        </p:grpSpPr>
        <p:sp>
          <p:nvSpPr>
            <p:cNvPr id="44" name="Oval 13"/>
            <p:cNvSpPr>
              <a:spLocks noChangeArrowheads="1"/>
            </p:cNvSpPr>
            <p:nvPr/>
          </p:nvSpPr>
          <p:spPr bwMode="auto">
            <a:xfrm>
              <a:off x="10943701" y="3353836"/>
              <a:ext cx="426698" cy="42669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kern="0">
                <a:solidFill>
                  <a:srgbClr val="505050"/>
                </a:solidFill>
                <a:latin typeface="Segoe UI"/>
              </a:endParaRPr>
            </a:p>
          </p:txBody>
        </p:sp>
        <p:sp>
          <p:nvSpPr>
            <p:cNvPr id="45" name="Freeform 14"/>
            <p:cNvSpPr>
              <a:spLocks/>
            </p:cNvSpPr>
            <p:nvPr/>
          </p:nvSpPr>
          <p:spPr bwMode="auto">
            <a:xfrm>
              <a:off x="10832823" y="3702829"/>
              <a:ext cx="179495" cy="179495"/>
            </a:xfrm>
            <a:custGeom>
              <a:avLst/>
              <a:gdLst>
                <a:gd name="T0" fmla="*/ 1224 w 1980"/>
                <a:gd name="T1" fmla="*/ 0 h 1977"/>
                <a:gd name="T2" fmla="*/ 218 w 1980"/>
                <a:gd name="T3" fmla="*/ 985 h 1977"/>
                <a:gd name="T4" fmla="*/ 211 w 1980"/>
                <a:gd name="T5" fmla="*/ 1752 h 1977"/>
                <a:gd name="T6" fmla="*/ 218 w 1980"/>
                <a:gd name="T7" fmla="*/ 1759 h 1977"/>
                <a:gd name="T8" fmla="*/ 985 w 1980"/>
                <a:gd name="T9" fmla="*/ 1766 h 1977"/>
                <a:gd name="T10" fmla="*/ 1980 w 1980"/>
                <a:gd name="T11" fmla="*/ 788 h 1977"/>
                <a:gd name="T12" fmla="*/ 1224 w 1980"/>
                <a:gd name="T13" fmla="*/ 0 h 1977"/>
              </a:gdLst>
              <a:ahLst/>
              <a:cxnLst>
                <a:cxn ang="0">
                  <a:pos x="T0" y="T1"/>
                </a:cxn>
                <a:cxn ang="0">
                  <a:pos x="T2" y="T3"/>
                </a:cxn>
                <a:cxn ang="0">
                  <a:pos x="T4" y="T5"/>
                </a:cxn>
                <a:cxn ang="0">
                  <a:pos x="T6" y="T7"/>
                </a:cxn>
                <a:cxn ang="0">
                  <a:pos x="T8" y="T9"/>
                </a:cxn>
                <a:cxn ang="0">
                  <a:pos x="T10" y="T11"/>
                </a:cxn>
                <a:cxn ang="0">
                  <a:pos x="T12" y="T13"/>
                </a:cxn>
              </a:cxnLst>
              <a:rect l="0" t="0" r="r" b="b"/>
              <a:pathLst>
                <a:path w="1980" h="1977">
                  <a:moveTo>
                    <a:pt x="1224" y="0"/>
                  </a:moveTo>
                  <a:cubicBezTo>
                    <a:pt x="218" y="985"/>
                    <a:pt x="218" y="985"/>
                    <a:pt x="218" y="985"/>
                  </a:cubicBezTo>
                  <a:cubicBezTo>
                    <a:pt x="4" y="1196"/>
                    <a:pt x="0" y="1538"/>
                    <a:pt x="211" y="1752"/>
                  </a:cubicBezTo>
                  <a:cubicBezTo>
                    <a:pt x="218" y="1759"/>
                    <a:pt x="218" y="1759"/>
                    <a:pt x="218" y="1759"/>
                  </a:cubicBezTo>
                  <a:cubicBezTo>
                    <a:pt x="429" y="1974"/>
                    <a:pt x="771" y="1977"/>
                    <a:pt x="985" y="1766"/>
                  </a:cubicBezTo>
                  <a:cubicBezTo>
                    <a:pt x="1980" y="788"/>
                    <a:pt x="1980" y="788"/>
                    <a:pt x="1980" y="788"/>
                  </a:cubicBezTo>
                  <a:cubicBezTo>
                    <a:pt x="1683" y="581"/>
                    <a:pt x="1424" y="315"/>
                    <a:pt x="122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kern="0">
                <a:solidFill>
                  <a:srgbClr val="505050"/>
                </a:solidFill>
                <a:latin typeface="Segoe UI"/>
              </a:endParaRPr>
            </a:p>
          </p:txBody>
        </p:sp>
      </p:grpSp>
    </p:spTree>
    <p:extLst>
      <p:ext uri="{BB962C8B-B14F-4D97-AF65-F5344CB8AC3E}">
        <p14:creationId xmlns:p14="http://schemas.microsoft.com/office/powerpoint/2010/main" val="4256020420"/>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rotWithShape="1">
          <a:blip r:embed="rId3"/>
          <a:srcRect t="32394" b="25873"/>
          <a:stretch/>
        </p:blipFill>
        <p:spPr>
          <a:xfrm>
            <a:off x="-12924" y="487"/>
            <a:ext cx="12204175" cy="3420936"/>
          </a:xfrm>
          <a:prstGeom prst="rect">
            <a:avLst/>
          </a:prstGeom>
        </p:spPr>
      </p:pic>
      <p:sp>
        <p:nvSpPr>
          <p:cNvPr id="39" name="Rectangle 38"/>
          <p:cNvSpPr/>
          <p:nvPr/>
        </p:nvSpPr>
        <p:spPr bwMode="auto">
          <a:xfrm>
            <a:off x="-18975" y="-8557"/>
            <a:ext cx="8356037" cy="3432076"/>
          </a:xfrm>
          <a:prstGeom prst="rect">
            <a:avLst/>
          </a:prstGeom>
          <a:gradFill>
            <a:gsLst>
              <a:gs pos="0">
                <a:schemeClr val="tx2">
                  <a:alpha val="0"/>
                </a:schemeClr>
              </a:gs>
              <a:gs pos="100000">
                <a:schemeClr val="tx2"/>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31" name="Text Placeholder 14"/>
          <p:cNvSpPr txBox="1">
            <a:spLocks/>
          </p:cNvSpPr>
          <p:nvPr/>
        </p:nvSpPr>
        <p:spPr>
          <a:xfrm>
            <a:off x="288111" y="3750756"/>
            <a:ext cx="3671886" cy="1024335"/>
          </a:xfrm>
          <a:prstGeom prst="rect">
            <a:avLst/>
          </a:prstGeom>
        </p:spPr>
        <p:txBody>
          <a:bodyPr vert="horz" wrap="square" lIns="143407" tIns="89630" rIns="143407" bIns="8963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588"/>
              </a:spcBef>
              <a:spcAft>
                <a:spcPts val="588"/>
              </a:spcAft>
              <a:buNone/>
            </a:pPr>
            <a:r>
              <a:rPr lang="en-US" sz="1667" dirty="0">
                <a:solidFill>
                  <a:srgbClr val="0070C0"/>
                </a:solidFill>
                <a:latin typeface="+mn-lt"/>
                <a:cs typeface="Segoe UI Semilight" panose="020B0402040204020203" pitchFamily="34" charset="0"/>
              </a:rPr>
              <a:t>Roll your own with REST APIs</a:t>
            </a:r>
          </a:p>
          <a:p>
            <a:pPr marL="0" indent="0">
              <a:spcBef>
                <a:spcPts val="588"/>
              </a:spcBef>
              <a:spcAft>
                <a:spcPts val="588"/>
              </a:spcAft>
              <a:buNone/>
            </a:pPr>
            <a:r>
              <a:rPr lang="en-US" sz="1667" dirty="0">
                <a:solidFill>
                  <a:srgbClr val="0070C0"/>
                </a:solidFill>
                <a:latin typeface="+mn-lt"/>
                <a:cs typeface="Segoe UI Semilight" panose="020B0402040204020203" pitchFamily="34" charset="0"/>
              </a:rPr>
              <a:t>Simple to add: just a few lines of code required</a:t>
            </a:r>
          </a:p>
        </p:txBody>
      </p:sp>
      <p:sp>
        <p:nvSpPr>
          <p:cNvPr id="32" name="Text Placeholder 14"/>
          <p:cNvSpPr txBox="1">
            <a:spLocks/>
          </p:cNvSpPr>
          <p:nvPr/>
        </p:nvSpPr>
        <p:spPr>
          <a:xfrm>
            <a:off x="4104837" y="3750755"/>
            <a:ext cx="3971162" cy="1255156"/>
          </a:xfrm>
          <a:prstGeom prst="rect">
            <a:avLst/>
          </a:prstGeom>
        </p:spPr>
        <p:txBody>
          <a:bodyPr vert="horz" wrap="square" lIns="143407" tIns="89630" rIns="143407" bIns="8963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588"/>
              </a:spcBef>
              <a:spcAft>
                <a:spcPts val="588"/>
              </a:spcAft>
              <a:buNone/>
            </a:pPr>
            <a:r>
              <a:rPr lang="en-US" sz="1667" dirty="0">
                <a:solidFill>
                  <a:srgbClr val="0070C0"/>
                </a:solidFill>
                <a:latin typeface="+mn-lt"/>
                <a:cs typeface="Segoe UI Semilight" panose="020B0402040204020203" pitchFamily="34" charset="0"/>
              </a:rPr>
              <a:t>Integrate into the language and platform of your choice</a:t>
            </a:r>
          </a:p>
          <a:p>
            <a:pPr marL="0" indent="0">
              <a:spcBef>
                <a:spcPts val="588"/>
              </a:spcBef>
              <a:spcAft>
                <a:spcPts val="588"/>
              </a:spcAft>
              <a:buNone/>
            </a:pPr>
            <a:r>
              <a:rPr lang="en-US" sz="1667" dirty="0">
                <a:solidFill>
                  <a:srgbClr val="0070C0"/>
                </a:solidFill>
                <a:latin typeface="+mn-lt"/>
                <a:cs typeface="Segoe UI Semilight" panose="020B0402040204020203" pitchFamily="34" charset="0"/>
              </a:rPr>
              <a:t>Breadth of offerings helps you find the right API for your app</a:t>
            </a:r>
          </a:p>
        </p:txBody>
      </p:sp>
      <p:sp>
        <p:nvSpPr>
          <p:cNvPr id="33" name="Text Placeholder 14"/>
          <p:cNvSpPr txBox="1">
            <a:spLocks/>
          </p:cNvSpPr>
          <p:nvPr/>
        </p:nvSpPr>
        <p:spPr>
          <a:xfrm>
            <a:off x="8220839" y="3750756"/>
            <a:ext cx="3711360" cy="1485976"/>
          </a:xfrm>
          <a:prstGeom prst="rect">
            <a:avLst/>
          </a:prstGeom>
        </p:spPr>
        <p:txBody>
          <a:bodyPr vert="horz" wrap="square" lIns="143407" tIns="89630" rIns="143407" bIns="89630" rtlCol="0" anchor="t">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588"/>
              </a:spcBef>
              <a:spcAft>
                <a:spcPts val="588"/>
              </a:spcAft>
              <a:buNone/>
            </a:pPr>
            <a:r>
              <a:rPr lang="en-US" sz="1667" dirty="0">
                <a:solidFill>
                  <a:srgbClr val="0070C0"/>
                </a:solidFill>
                <a:latin typeface="+mn-lt"/>
                <a:cs typeface="Segoe UI Semilight" panose="020B0402040204020203" pitchFamily="34" charset="0"/>
              </a:rPr>
              <a:t>Built by experts in their field from Microsoft Research, Bing, and Azure Machine Learning</a:t>
            </a:r>
          </a:p>
          <a:p>
            <a:pPr marL="0" indent="0">
              <a:spcBef>
                <a:spcPts val="588"/>
              </a:spcBef>
              <a:spcAft>
                <a:spcPts val="588"/>
              </a:spcAft>
              <a:buNone/>
            </a:pPr>
            <a:r>
              <a:rPr lang="en-US" sz="1667" dirty="0">
                <a:solidFill>
                  <a:srgbClr val="0070C0"/>
                </a:solidFill>
                <a:latin typeface="+mn-lt"/>
                <a:cs typeface="Segoe UI Semilight" panose="020B0402040204020203" pitchFamily="34" charset="0"/>
              </a:rPr>
              <a:t>Quality documentation, sample code, and community support</a:t>
            </a:r>
          </a:p>
        </p:txBody>
      </p:sp>
      <p:sp>
        <p:nvSpPr>
          <p:cNvPr id="8" name="TextBox 7"/>
          <p:cNvSpPr txBox="1"/>
          <p:nvPr/>
        </p:nvSpPr>
        <p:spPr>
          <a:xfrm>
            <a:off x="1614662" y="3176679"/>
            <a:ext cx="737702" cy="454420"/>
          </a:xfrm>
          <a:prstGeom prst="rect">
            <a:avLst/>
          </a:prstGeom>
          <a:solidFill>
            <a:schemeClr val="tx2">
              <a:lumMod val="60000"/>
              <a:lumOff val="40000"/>
            </a:schemeClr>
          </a:solidFill>
        </p:spPr>
        <p:txBody>
          <a:bodyPr wrap="none" rtlCol="0" anchor="ctr">
            <a:spAutoFit/>
          </a:bodyPr>
          <a:lstStyle/>
          <a:p>
            <a:pPr algn="ctr" defTabSz="914225"/>
            <a:r>
              <a:rPr lang="en-US" sz="2353" dirty="0">
                <a:solidFill>
                  <a:schemeClr val="bg2"/>
                </a:solidFill>
                <a:latin typeface="Segoe UI Light"/>
                <a:cs typeface="Segoe UI Semilight" panose="020B0402040204020203" pitchFamily="34" charset="0"/>
              </a:rPr>
              <a:t>Easy</a:t>
            </a:r>
          </a:p>
        </p:txBody>
      </p:sp>
      <p:sp>
        <p:nvSpPr>
          <p:cNvPr id="26" name="TextBox 25"/>
          <p:cNvSpPr txBox="1"/>
          <p:nvPr/>
        </p:nvSpPr>
        <p:spPr>
          <a:xfrm>
            <a:off x="5538565" y="3176679"/>
            <a:ext cx="1112805" cy="454420"/>
          </a:xfrm>
          <a:prstGeom prst="rect">
            <a:avLst/>
          </a:prstGeom>
          <a:solidFill>
            <a:schemeClr val="accent1"/>
          </a:solidFill>
        </p:spPr>
        <p:txBody>
          <a:bodyPr wrap="none" rtlCol="0" anchor="ctr">
            <a:spAutoFit/>
          </a:bodyPr>
          <a:lstStyle/>
          <a:p>
            <a:pPr algn="ctr" defTabSz="914225"/>
            <a:r>
              <a:rPr lang="en-US" sz="2353" dirty="0">
                <a:solidFill>
                  <a:schemeClr val="bg2"/>
                </a:solidFill>
                <a:latin typeface="Segoe UI Light"/>
                <a:cs typeface="Segoe UI Semilight" panose="020B0402040204020203" pitchFamily="34" charset="0"/>
              </a:rPr>
              <a:t>Flexible</a:t>
            </a:r>
          </a:p>
        </p:txBody>
      </p:sp>
      <p:sp>
        <p:nvSpPr>
          <p:cNvPr id="27" name="TextBox 26"/>
          <p:cNvSpPr txBox="1"/>
          <p:nvPr/>
        </p:nvSpPr>
        <p:spPr>
          <a:xfrm>
            <a:off x="9721032" y="3176679"/>
            <a:ext cx="970779" cy="454420"/>
          </a:xfrm>
          <a:prstGeom prst="rect">
            <a:avLst/>
          </a:prstGeom>
          <a:solidFill>
            <a:schemeClr val="accent1">
              <a:lumMod val="50000"/>
            </a:schemeClr>
          </a:solidFill>
        </p:spPr>
        <p:txBody>
          <a:bodyPr wrap="none" rtlCol="0" anchor="ctr">
            <a:spAutoFit/>
          </a:bodyPr>
          <a:lstStyle/>
          <a:p>
            <a:pPr algn="ctr" defTabSz="914225"/>
            <a:r>
              <a:rPr lang="en-US" sz="2353" dirty="0">
                <a:solidFill>
                  <a:schemeClr val="bg2"/>
                </a:solidFill>
                <a:latin typeface="Segoe UI Light"/>
                <a:cs typeface="Segoe UI Semilight" panose="020B0402040204020203" pitchFamily="34" charset="0"/>
              </a:rPr>
              <a:t>Tested</a:t>
            </a:r>
          </a:p>
        </p:txBody>
      </p:sp>
      <p:sp>
        <p:nvSpPr>
          <p:cNvPr id="2" name="Title 1"/>
          <p:cNvSpPr>
            <a:spLocks noGrp="1"/>
          </p:cNvSpPr>
          <p:nvPr>
            <p:ph type="title" idx="4294967295"/>
          </p:nvPr>
        </p:nvSpPr>
        <p:spPr>
          <a:xfrm>
            <a:off x="288111" y="1388359"/>
            <a:ext cx="11634652" cy="899537"/>
          </a:xfrm>
        </p:spPr>
        <p:txBody>
          <a:bodyPr>
            <a:noAutofit/>
          </a:bodyPr>
          <a:lstStyle/>
          <a:p>
            <a:r>
              <a:rPr lang="en-US" sz="5294" dirty="0">
                <a:gradFill>
                  <a:gsLst>
                    <a:gs pos="1250">
                      <a:schemeClr val="bg1"/>
                    </a:gs>
                    <a:gs pos="100000">
                      <a:schemeClr val="bg1"/>
                    </a:gs>
                  </a:gsLst>
                  <a:lin ang="5400000" scaled="0"/>
                </a:gradFill>
              </a:rPr>
              <a:t>Why Microsoft </a:t>
            </a:r>
            <a:br>
              <a:rPr lang="en-US" sz="5294" dirty="0">
                <a:gradFill>
                  <a:gsLst>
                    <a:gs pos="1250">
                      <a:schemeClr val="bg1"/>
                    </a:gs>
                    <a:gs pos="100000">
                      <a:schemeClr val="bg1"/>
                    </a:gs>
                  </a:gsLst>
                  <a:lin ang="5400000" scaled="0"/>
                </a:gradFill>
              </a:rPr>
            </a:br>
            <a:r>
              <a:rPr lang="en-US" sz="5294" dirty="0">
                <a:gradFill>
                  <a:gsLst>
                    <a:gs pos="1250">
                      <a:schemeClr val="bg1"/>
                    </a:gs>
                    <a:gs pos="100000">
                      <a:schemeClr val="bg1"/>
                    </a:gs>
                  </a:gsLst>
                  <a:lin ang="5400000" scaled="0"/>
                </a:gradFill>
              </a:rPr>
              <a:t>Cognitive Services?</a:t>
            </a:r>
          </a:p>
        </p:txBody>
      </p:sp>
      <p:grpSp>
        <p:nvGrpSpPr>
          <p:cNvPr id="9" name="Group 8"/>
          <p:cNvGrpSpPr/>
          <p:nvPr/>
        </p:nvGrpSpPr>
        <p:grpSpPr>
          <a:xfrm>
            <a:off x="934114" y="5212397"/>
            <a:ext cx="1962417" cy="1323803"/>
            <a:chOff x="952844" y="5316420"/>
            <a:chExt cx="2001768" cy="1350348"/>
          </a:xfrm>
        </p:grpSpPr>
        <p:grpSp>
          <p:nvGrpSpPr>
            <p:cNvPr id="7" name="Group 6"/>
            <p:cNvGrpSpPr/>
            <p:nvPr/>
          </p:nvGrpSpPr>
          <p:grpSpPr>
            <a:xfrm>
              <a:off x="952844" y="5316420"/>
              <a:ext cx="1091279" cy="1091279"/>
              <a:chOff x="952844" y="5316420"/>
              <a:chExt cx="1091279" cy="1091279"/>
            </a:xfrm>
          </p:grpSpPr>
          <p:pic>
            <p:nvPicPr>
              <p:cNvPr id="3" name="Picture 2"/>
              <p:cNvPicPr>
                <a:picLocks noChangeAspect="1"/>
              </p:cNvPicPr>
              <p:nvPr/>
            </p:nvPicPr>
            <p:blipFill>
              <a:blip r:embed="rId4"/>
              <a:stretch>
                <a:fillRect/>
              </a:stretch>
            </p:blipFill>
            <p:spPr>
              <a:xfrm>
                <a:off x="952844" y="5316420"/>
                <a:ext cx="1091279" cy="1091279"/>
              </a:xfrm>
              <a:prstGeom prst="rect">
                <a:avLst/>
              </a:prstGeom>
              <a:ln>
                <a:noFill/>
              </a:ln>
            </p:spPr>
          </p:pic>
          <p:sp>
            <p:nvSpPr>
              <p:cNvPr id="23" name="TextBox 22"/>
              <p:cNvSpPr txBox="1"/>
              <p:nvPr/>
            </p:nvSpPr>
            <p:spPr>
              <a:xfrm>
                <a:off x="985751" y="5492045"/>
                <a:ext cx="999265" cy="744408"/>
              </a:xfrm>
              <a:prstGeom prst="rect">
                <a:avLst/>
              </a:prstGeom>
              <a:noFill/>
            </p:spPr>
            <p:txBody>
              <a:bodyPr wrap="square" lIns="182854" tIns="146284" rIns="182854" bIns="146284" rtlCol="0" anchor="ctr">
                <a:spAutoFit/>
              </a:bodyPr>
              <a:lstStyle/>
              <a:p>
                <a:pPr algn="ctr" defTabSz="914225">
                  <a:lnSpc>
                    <a:spcPct val="90000"/>
                  </a:lnSpc>
                  <a:spcAft>
                    <a:spcPts val="600"/>
                  </a:spcAft>
                </a:pPr>
                <a:r>
                  <a:rPr lang="en-US" sz="1568" b="1" dirty="0">
                    <a:solidFill>
                      <a:schemeClr val="bg1"/>
                    </a:solidFill>
                    <a:latin typeface="Segoe UI Semibold" panose="020B0702040204020203" pitchFamily="34" charset="0"/>
                    <a:cs typeface="Segoe UI Semibold" panose="020B0702040204020203" pitchFamily="34" charset="0"/>
                  </a:rPr>
                  <a:t>GET A</a:t>
                </a:r>
                <a:br>
                  <a:rPr lang="en-US" sz="1568" b="1" dirty="0">
                    <a:solidFill>
                      <a:schemeClr val="bg1"/>
                    </a:solidFill>
                    <a:latin typeface="Segoe UI Semibold" panose="020B0702040204020203" pitchFamily="34" charset="0"/>
                    <a:cs typeface="Segoe UI Semibold" panose="020B0702040204020203" pitchFamily="34" charset="0"/>
                  </a:rPr>
                </a:br>
                <a:r>
                  <a:rPr lang="en-US" sz="1568" b="1" dirty="0">
                    <a:solidFill>
                      <a:schemeClr val="bg1"/>
                    </a:solidFill>
                    <a:latin typeface="Segoe UI Semibold" panose="020B0702040204020203" pitchFamily="34" charset="0"/>
                    <a:cs typeface="Segoe UI Semibold" panose="020B0702040204020203" pitchFamily="34" charset="0"/>
                  </a:rPr>
                  <a:t> KEY</a:t>
                </a:r>
              </a:p>
            </p:txBody>
          </p:sp>
        </p:grpSp>
        <p:grpSp>
          <p:nvGrpSpPr>
            <p:cNvPr id="6" name="Group 5"/>
            <p:cNvGrpSpPr/>
            <p:nvPr/>
          </p:nvGrpSpPr>
          <p:grpSpPr>
            <a:xfrm>
              <a:off x="1954781" y="5666937"/>
              <a:ext cx="999831" cy="999831"/>
              <a:chOff x="1954781" y="5666937"/>
              <a:chExt cx="999831" cy="999831"/>
            </a:xfrm>
          </p:grpSpPr>
          <p:pic>
            <p:nvPicPr>
              <p:cNvPr id="5" name="Picture 4"/>
              <p:cNvPicPr>
                <a:picLocks noChangeAspect="1"/>
              </p:cNvPicPr>
              <p:nvPr/>
            </p:nvPicPr>
            <p:blipFill>
              <a:blip r:embed="rId5"/>
              <a:stretch>
                <a:fillRect/>
              </a:stretch>
            </p:blipFill>
            <p:spPr>
              <a:xfrm>
                <a:off x="1954781" y="5666937"/>
                <a:ext cx="999831" cy="999831"/>
              </a:xfrm>
              <a:prstGeom prst="rect">
                <a:avLst/>
              </a:prstGeom>
            </p:spPr>
          </p:pic>
          <p:sp>
            <p:nvSpPr>
              <p:cNvPr id="53" name="TextBox 52"/>
              <p:cNvSpPr txBox="1"/>
              <p:nvPr/>
            </p:nvSpPr>
            <p:spPr>
              <a:xfrm>
                <a:off x="1965665" y="5909216"/>
                <a:ext cx="961798" cy="518524"/>
              </a:xfrm>
              <a:prstGeom prst="rect">
                <a:avLst/>
              </a:prstGeom>
              <a:noFill/>
            </p:spPr>
            <p:txBody>
              <a:bodyPr wrap="square" lIns="182854" tIns="146284" rIns="182854" bIns="146284" rtlCol="0" anchor="ctr">
                <a:spAutoFit/>
              </a:bodyPr>
              <a:lstStyle/>
              <a:p>
                <a:pPr algn="ctr" defTabSz="914225">
                  <a:lnSpc>
                    <a:spcPct val="90000"/>
                  </a:lnSpc>
                  <a:spcAft>
                    <a:spcPts val="600"/>
                  </a:spcAft>
                </a:pPr>
                <a:r>
                  <a:rPr lang="en-US" sz="1568"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BUILD</a:t>
                </a:r>
              </a:p>
            </p:txBody>
          </p:sp>
        </p:grpSp>
      </p:grpSp>
      <p:grpSp>
        <p:nvGrpSpPr>
          <p:cNvPr id="34" name="Group 33"/>
          <p:cNvGrpSpPr/>
          <p:nvPr/>
        </p:nvGrpSpPr>
        <p:grpSpPr>
          <a:xfrm>
            <a:off x="4614706" y="5204276"/>
            <a:ext cx="2962588" cy="1107242"/>
            <a:chOff x="4707240" y="5484107"/>
            <a:chExt cx="3021994" cy="1129445"/>
          </a:xfrm>
        </p:grpSpPr>
        <p:sp>
          <p:nvSpPr>
            <p:cNvPr id="44" name="Freeform 11"/>
            <p:cNvSpPr>
              <a:spLocks noEditPoints="1"/>
            </p:cNvSpPr>
            <p:nvPr/>
          </p:nvSpPr>
          <p:spPr bwMode="black">
            <a:xfrm>
              <a:off x="5992058" y="5484107"/>
              <a:ext cx="409932" cy="504698"/>
            </a:xfrm>
            <a:custGeom>
              <a:avLst/>
              <a:gdLst>
                <a:gd name="T0" fmla="*/ 574 w 618"/>
                <a:gd name="T1" fmla="*/ 227 h 723"/>
                <a:gd name="T2" fmla="*/ 530 w 618"/>
                <a:gd name="T3" fmla="*/ 272 h 723"/>
                <a:gd name="T4" fmla="*/ 530 w 618"/>
                <a:gd name="T5" fmla="*/ 446 h 723"/>
                <a:gd name="T6" fmla="*/ 574 w 618"/>
                <a:gd name="T7" fmla="*/ 491 h 723"/>
                <a:gd name="T8" fmla="*/ 618 w 618"/>
                <a:gd name="T9" fmla="*/ 446 h 723"/>
                <a:gd name="T10" fmla="*/ 618 w 618"/>
                <a:gd name="T11" fmla="*/ 272 h 723"/>
                <a:gd name="T12" fmla="*/ 574 w 618"/>
                <a:gd name="T13" fmla="*/ 227 h 723"/>
                <a:gd name="T14" fmla="*/ 44 w 618"/>
                <a:gd name="T15" fmla="*/ 227 h 723"/>
                <a:gd name="T16" fmla="*/ 0 w 618"/>
                <a:gd name="T17" fmla="*/ 272 h 723"/>
                <a:gd name="T18" fmla="*/ 0 w 618"/>
                <a:gd name="T19" fmla="*/ 446 h 723"/>
                <a:gd name="T20" fmla="*/ 44 w 618"/>
                <a:gd name="T21" fmla="*/ 491 h 723"/>
                <a:gd name="T22" fmla="*/ 88 w 618"/>
                <a:gd name="T23" fmla="*/ 446 h 723"/>
                <a:gd name="T24" fmla="*/ 88 w 618"/>
                <a:gd name="T25" fmla="*/ 272 h 723"/>
                <a:gd name="T26" fmla="*/ 44 w 618"/>
                <a:gd name="T27" fmla="*/ 227 h 723"/>
                <a:gd name="T28" fmla="*/ 505 w 618"/>
                <a:gd name="T29" fmla="*/ 228 h 723"/>
                <a:gd name="T30" fmla="*/ 505 w 618"/>
                <a:gd name="T31" fmla="*/ 547 h 723"/>
                <a:gd name="T32" fmla="*/ 471 w 618"/>
                <a:gd name="T33" fmla="*/ 581 h 723"/>
                <a:gd name="T34" fmla="*/ 432 w 618"/>
                <a:gd name="T35" fmla="*/ 581 h 723"/>
                <a:gd name="T36" fmla="*/ 432 w 618"/>
                <a:gd name="T37" fmla="*/ 678 h 723"/>
                <a:gd name="T38" fmla="*/ 388 w 618"/>
                <a:gd name="T39" fmla="*/ 723 h 723"/>
                <a:gd name="T40" fmla="*/ 344 w 618"/>
                <a:gd name="T41" fmla="*/ 678 h 723"/>
                <a:gd name="T42" fmla="*/ 344 w 618"/>
                <a:gd name="T43" fmla="*/ 581 h 723"/>
                <a:gd name="T44" fmla="*/ 276 w 618"/>
                <a:gd name="T45" fmla="*/ 581 h 723"/>
                <a:gd name="T46" fmla="*/ 276 w 618"/>
                <a:gd name="T47" fmla="*/ 678 h 723"/>
                <a:gd name="T48" fmla="*/ 232 w 618"/>
                <a:gd name="T49" fmla="*/ 723 h 723"/>
                <a:gd name="T50" fmla="*/ 188 w 618"/>
                <a:gd name="T51" fmla="*/ 678 h 723"/>
                <a:gd name="T52" fmla="*/ 188 w 618"/>
                <a:gd name="T53" fmla="*/ 581 h 723"/>
                <a:gd name="T54" fmla="*/ 149 w 618"/>
                <a:gd name="T55" fmla="*/ 581 h 723"/>
                <a:gd name="T56" fmla="*/ 115 w 618"/>
                <a:gd name="T57" fmla="*/ 547 h 723"/>
                <a:gd name="T58" fmla="*/ 115 w 618"/>
                <a:gd name="T59" fmla="*/ 228 h 723"/>
                <a:gd name="T60" fmla="*/ 505 w 618"/>
                <a:gd name="T61" fmla="*/ 228 h 723"/>
                <a:gd name="T62" fmla="*/ 402 w 618"/>
                <a:gd name="T63" fmla="*/ 63 h 723"/>
                <a:gd name="T64" fmla="*/ 438 w 618"/>
                <a:gd name="T65" fmla="*/ 11 h 723"/>
                <a:gd name="T66" fmla="*/ 437 w 618"/>
                <a:gd name="T67" fmla="*/ 2 h 723"/>
                <a:gd name="T68" fmla="*/ 428 w 618"/>
                <a:gd name="T69" fmla="*/ 4 h 723"/>
                <a:gd name="T70" fmla="*/ 390 w 618"/>
                <a:gd name="T71" fmla="*/ 59 h 723"/>
                <a:gd name="T72" fmla="*/ 309 w 618"/>
                <a:gd name="T73" fmla="*/ 43 h 723"/>
                <a:gd name="T74" fmla="*/ 228 w 618"/>
                <a:gd name="T75" fmla="*/ 59 h 723"/>
                <a:gd name="T76" fmla="*/ 190 w 618"/>
                <a:gd name="T77" fmla="*/ 4 h 723"/>
                <a:gd name="T78" fmla="*/ 181 w 618"/>
                <a:gd name="T79" fmla="*/ 2 h 723"/>
                <a:gd name="T80" fmla="*/ 180 w 618"/>
                <a:gd name="T81" fmla="*/ 11 h 723"/>
                <a:gd name="T82" fmla="*/ 216 w 618"/>
                <a:gd name="T83" fmla="*/ 63 h 723"/>
                <a:gd name="T84" fmla="*/ 114 w 618"/>
                <a:gd name="T85" fmla="*/ 200 h 723"/>
                <a:gd name="T86" fmla="*/ 504 w 618"/>
                <a:gd name="T87" fmla="*/ 200 h 723"/>
                <a:gd name="T88" fmla="*/ 402 w 618"/>
                <a:gd name="T89" fmla="*/ 63 h 723"/>
                <a:gd name="T90" fmla="*/ 227 w 618"/>
                <a:gd name="T91" fmla="*/ 146 h 723"/>
                <a:gd name="T92" fmla="*/ 205 w 618"/>
                <a:gd name="T93" fmla="*/ 124 h 723"/>
                <a:gd name="T94" fmla="*/ 227 w 618"/>
                <a:gd name="T95" fmla="*/ 103 h 723"/>
                <a:gd name="T96" fmla="*/ 248 w 618"/>
                <a:gd name="T97" fmla="*/ 124 h 723"/>
                <a:gd name="T98" fmla="*/ 227 w 618"/>
                <a:gd name="T99" fmla="*/ 146 h 723"/>
                <a:gd name="T100" fmla="*/ 394 w 618"/>
                <a:gd name="T101" fmla="*/ 146 h 723"/>
                <a:gd name="T102" fmla="*/ 373 w 618"/>
                <a:gd name="T103" fmla="*/ 124 h 723"/>
                <a:gd name="T104" fmla="*/ 394 w 618"/>
                <a:gd name="T105" fmla="*/ 103 h 723"/>
                <a:gd name="T106" fmla="*/ 416 w 618"/>
                <a:gd name="T107" fmla="*/ 124 h 723"/>
                <a:gd name="T108" fmla="*/ 394 w 618"/>
                <a:gd name="T109" fmla="*/ 146 h 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18" h="723">
                  <a:moveTo>
                    <a:pt x="574" y="227"/>
                  </a:moveTo>
                  <a:cubicBezTo>
                    <a:pt x="550" y="227"/>
                    <a:pt x="530" y="247"/>
                    <a:pt x="530" y="272"/>
                  </a:cubicBezTo>
                  <a:cubicBezTo>
                    <a:pt x="530" y="446"/>
                    <a:pt x="530" y="446"/>
                    <a:pt x="530" y="446"/>
                  </a:cubicBezTo>
                  <a:cubicBezTo>
                    <a:pt x="530" y="471"/>
                    <a:pt x="550" y="491"/>
                    <a:pt x="574" y="491"/>
                  </a:cubicBezTo>
                  <a:cubicBezTo>
                    <a:pt x="598" y="491"/>
                    <a:pt x="618" y="471"/>
                    <a:pt x="618" y="446"/>
                  </a:cubicBezTo>
                  <a:cubicBezTo>
                    <a:pt x="618" y="272"/>
                    <a:pt x="618" y="272"/>
                    <a:pt x="618" y="272"/>
                  </a:cubicBezTo>
                  <a:cubicBezTo>
                    <a:pt x="618" y="247"/>
                    <a:pt x="598" y="227"/>
                    <a:pt x="574" y="227"/>
                  </a:cubicBezTo>
                  <a:close/>
                  <a:moveTo>
                    <a:pt x="44" y="227"/>
                  </a:moveTo>
                  <a:cubicBezTo>
                    <a:pt x="20" y="227"/>
                    <a:pt x="0" y="247"/>
                    <a:pt x="0" y="272"/>
                  </a:cubicBezTo>
                  <a:cubicBezTo>
                    <a:pt x="0" y="446"/>
                    <a:pt x="0" y="446"/>
                    <a:pt x="0" y="446"/>
                  </a:cubicBezTo>
                  <a:cubicBezTo>
                    <a:pt x="0" y="471"/>
                    <a:pt x="20" y="491"/>
                    <a:pt x="44" y="491"/>
                  </a:cubicBezTo>
                  <a:cubicBezTo>
                    <a:pt x="68" y="491"/>
                    <a:pt x="88" y="471"/>
                    <a:pt x="88" y="446"/>
                  </a:cubicBezTo>
                  <a:cubicBezTo>
                    <a:pt x="88" y="272"/>
                    <a:pt x="88" y="272"/>
                    <a:pt x="88" y="272"/>
                  </a:cubicBezTo>
                  <a:cubicBezTo>
                    <a:pt x="88" y="247"/>
                    <a:pt x="68" y="227"/>
                    <a:pt x="44" y="227"/>
                  </a:cubicBezTo>
                  <a:close/>
                  <a:moveTo>
                    <a:pt x="505" y="228"/>
                  </a:moveTo>
                  <a:cubicBezTo>
                    <a:pt x="505" y="547"/>
                    <a:pt x="505" y="547"/>
                    <a:pt x="505" y="547"/>
                  </a:cubicBezTo>
                  <a:cubicBezTo>
                    <a:pt x="505" y="566"/>
                    <a:pt x="490" y="581"/>
                    <a:pt x="471" y="581"/>
                  </a:cubicBezTo>
                  <a:cubicBezTo>
                    <a:pt x="432" y="581"/>
                    <a:pt x="432" y="581"/>
                    <a:pt x="432" y="581"/>
                  </a:cubicBezTo>
                  <a:cubicBezTo>
                    <a:pt x="432" y="678"/>
                    <a:pt x="432" y="678"/>
                    <a:pt x="432" y="678"/>
                  </a:cubicBezTo>
                  <a:cubicBezTo>
                    <a:pt x="432" y="703"/>
                    <a:pt x="412" y="723"/>
                    <a:pt x="388" y="723"/>
                  </a:cubicBezTo>
                  <a:cubicBezTo>
                    <a:pt x="364" y="723"/>
                    <a:pt x="344" y="703"/>
                    <a:pt x="344" y="678"/>
                  </a:cubicBezTo>
                  <a:cubicBezTo>
                    <a:pt x="344" y="581"/>
                    <a:pt x="344" y="581"/>
                    <a:pt x="344" y="581"/>
                  </a:cubicBezTo>
                  <a:cubicBezTo>
                    <a:pt x="276" y="581"/>
                    <a:pt x="276" y="581"/>
                    <a:pt x="276" y="581"/>
                  </a:cubicBezTo>
                  <a:cubicBezTo>
                    <a:pt x="276" y="678"/>
                    <a:pt x="276" y="678"/>
                    <a:pt x="276" y="678"/>
                  </a:cubicBezTo>
                  <a:cubicBezTo>
                    <a:pt x="276" y="703"/>
                    <a:pt x="256" y="723"/>
                    <a:pt x="232" y="723"/>
                  </a:cubicBezTo>
                  <a:cubicBezTo>
                    <a:pt x="208" y="723"/>
                    <a:pt x="188" y="703"/>
                    <a:pt x="188" y="678"/>
                  </a:cubicBezTo>
                  <a:cubicBezTo>
                    <a:pt x="188" y="581"/>
                    <a:pt x="188" y="581"/>
                    <a:pt x="188" y="581"/>
                  </a:cubicBezTo>
                  <a:cubicBezTo>
                    <a:pt x="149" y="581"/>
                    <a:pt x="149" y="581"/>
                    <a:pt x="149" y="581"/>
                  </a:cubicBezTo>
                  <a:cubicBezTo>
                    <a:pt x="130" y="581"/>
                    <a:pt x="115" y="566"/>
                    <a:pt x="115" y="547"/>
                  </a:cubicBezTo>
                  <a:cubicBezTo>
                    <a:pt x="115" y="228"/>
                    <a:pt x="115" y="228"/>
                    <a:pt x="115" y="228"/>
                  </a:cubicBezTo>
                  <a:lnTo>
                    <a:pt x="505" y="228"/>
                  </a:lnTo>
                  <a:close/>
                  <a:moveTo>
                    <a:pt x="402" y="63"/>
                  </a:moveTo>
                  <a:cubicBezTo>
                    <a:pt x="438" y="11"/>
                    <a:pt x="438" y="11"/>
                    <a:pt x="438" y="11"/>
                  </a:cubicBezTo>
                  <a:cubicBezTo>
                    <a:pt x="440" y="8"/>
                    <a:pt x="439" y="4"/>
                    <a:pt x="437" y="2"/>
                  </a:cubicBezTo>
                  <a:cubicBezTo>
                    <a:pt x="434" y="0"/>
                    <a:pt x="430" y="1"/>
                    <a:pt x="428" y="4"/>
                  </a:cubicBezTo>
                  <a:cubicBezTo>
                    <a:pt x="390" y="59"/>
                    <a:pt x="390" y="59"/>
                    <a:pt x="390" y="59"/>
                  </a:cubicBezTo>
                  <a:cubicBezTo>
                    <a:pt x="365" y="49"/>
                    <a:pt x="338" y="43"/>
                    <a:pt x="309" y="43"/>
                  </a:cubicBezTo>
                  <a:cubicBezTo>
                    <a:pt x="280" y="43"/>
                    <a:pt x="253" y="49"/>
                    <a:pt x="228" y="59"/>
                  </a:cubicBezTo>
                  <a:cubicBezTo>
                    <a:pt x="190" y="4"/>
                    <a:pt x="190" y="4"/>
                    <a:pt x="190" y="4"/>
                  </a:cubicBezTo>
                  <a:cubicBezTo>
                    <a:pt x="188" y="1"/>
                    <a:pt x="184" y="0"/>
                    <a:pt x="181" y="2"/>
                  </a:cubicBezTo>
                  <a:cubicBezTo>
                    <a:pt x="179" y="4"/>
                    <a:pt x="178" y="8"/>
                    <a:pt x="180" y="11"/>
                  </a:cubicBezTo>
                  <a:cubicBezTo>
                    <a:pt x="216" y="63"/>
                    <a:pt x="216" y="63"/>
                    <a:pt x="216" y="63"/>
                  </a:cubicBezTo>
                  <a:cubicBezTo>
                    <a:pt x="159" y="90"/>
                    <a:pt x="119" y="141"/>
                    <a:pt x="114" y="200"/>
                  </a:cubicBezTo>
                  <a:cubicBezTo>
                    <a:pt x="504" y="200"/>
                    <a:pt x="504" y="200"/>
                    <a:pt x="504" y="200"/>
                  </a:cubicBezTo>
                  <a:cubicBezTo>
                    <a:pt x="499" y="141"/>
                    <a:pt x="459" y="90"/>
                    <a:pt x="402" y="63"/>
                  </a:cubicBezTo>
                  <a:close/>
                  <a:moveTo>
                    <a:pt x="227" y="146"/>
                  </a:moveTo>
                  <a:cubicBezTo>
                    <a:pt x="215" y="146"/>
                    <a:pt x="205" y="136"/>
                    <a:pt x="205" y="124"/>
                  </a:cubicBezTo>
                  <a:cubicBezTo>
                    <a:pt x="205" y="113"/>
                    <a:pt x="215" y="103"/>
                    <a:pt x="227" y="103"/>
                  </a:cubicBezTo>
                  <a:cubicBezTo>
                    <a:pt x="239" y="103"/>
                    <a:pt x="248" y="113"/>
                    <a:pt x="248" y="124"/>
                  </a:cubicBezTo>
                  <a:cubicBezTo>
                    <a:pt x="248" y="136"/>
                    <a:pt x="239" y="146"/>
                    <a:pt x="227" y="146"/>
                  </a:cubicBezTo>
                  <a:close/>
                  <a:moveTo>
                    <a:pt x="394" y="146"/>
                  </a:moveTo>
                  <a:cubicBezTo>
                    <a:pt x="382" y="146"/>
                    <a:pt x="373" y="136"/>
                    <a:pt x="373" y="124"/>
                  </a:cubicBezTo>
                  <a:cubicBezTo>
                    <a:pt x="373" y="113"/>
                    <a:pt x="382" y="103"/>
                    <a:pt x="394" y="103"/>
                  </a:cubicBezTo>
                  <a:cubicBezTo>
                    <a:pt x="406" y="103"/>
                    <a:pt x="416" y="113"/>
                    <a:pt x="416" y="124"/>
                  </a:cubicBezTo>
                  <a:cubicBezTo>
                    <a:pt x="416" y="136"/>
                    <a:pt x="406" y="146"/>
                    <a:pt x="394" y="146"/>
                  </a:cubicBezTo>
                  <a:close/>
                </a:path>
              </a:pathLst>
            </a:custGeom>
            <a:solidFill>
              <a:srgbClr val="92D050"/>
            </a:solidFill>
            <a:ln>
              <a:noFill/>
            </a:ln>
          </p:spPr>
          <p:txBody>
            <a:bodyPr vert="horz" wrap="square" lIns="91427" tIns="45713" rIns="91427" bIns="45713" numCol="1" anchor="t" anchorCtr="0" compatLnSpc="1">
              <a:prstTxWarp prst="textNoShape">
                <a:avLst/>
              </a:prstTxWarp>
            </a:bodyPr>
            <a:lstStyle/>
            <a:p>
              <a:pPr defTabSz="914225"/>
              <a:endParaRPr lang="en-US">
                <a:solidFill>
                  <a:srgbClr val="505050"/>
                </a:solidFill>
              </a:endParaRPr>
            </a:p>
          </p:txBody>
        </p:sp>
        <p:sp>
          <p:nvSpPr>
            <p:cNvPr id="48" name="Freeform 47"/>
            <p:cNvSpPr>
              <a:spLocks noChangeAspect="1" noEditPoints="1"/>
            </p:cNvSpPr>
            <p:nvPr/>
          </p:nvSpPr>
          <p:spPr bwMode="black">
            <a:xfrm>
              <a:off x="4933693" y="5545084"/>
              <a:ext cx="384308" cy="382744"/>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rgbClr val="0078D7"/>
            </a:solidFill>
            <a:ln>
              <a:noFill/>
            </a:ln>
            <a:extLst/>
          </p:spPr>
          <p:txBody>
            <a:bodyPr vert="horz" wrap="square" lIns="91427" tIns="45713" rIns="91427" bIns="45713" numCol="1" anchor="t" anchorCtr="0" compatLnSpc="1">
              <a:prstTxWarp prst="textNoShape">
                <a:avLst/>
              </a:prstTxWarp>
            </a:bodyPr>
            <a:lstStyle/>
            <a:p>
              <a:pPr defTabSz="914225"/>
              <a:endParaRPr lang="en-US" dirty="0">
                <a:solidFill>
                  <a:srgbClr val="505050"/>
                </a:solidFill>
              </a:endParaRPr>
            </a:p>
          </p:txBody>
        </p:sp>
        <p:grpSp>
          <p:nvGrpSpPr>
            <p:cNvPr id="49" name="Group 48"/>
            <p:cNvGrpSpPr>
              <a:grpSpLocks noChangeAspect="1"/>
            </p:cNvGrpSpPr>
            <p:nvPr/>
          </p:nvGrpSpPr>
          <p:grpSpPr bwMode="black">
            <a:xfrm>
              <a:off x="7076047" y="5487529"/>
              <a:ext cx="426734" cy="497854"/>
              <a:chOff x="396875" y="1300163"/>
              <a:chExt cx="1162051" cy="1355725"/>
            </a:xfrm>
          </p:grpSpPr>
          <p:sp>
            <p:nvSpPr>
              <p:cNvPr id="50" name="Freeform 49"/>
              <p:cNvSpPr>
                <a:spLocks/>
              </p:cNvSpPr>
              <p:nvPr/>
            </p:nvSpPr>
            <p:spPr bwMode="black">
              <a:xfrm>
                <a:off x="396875" y="1616075"/>
                <a:ext cx="1162051" cy="1039813"/>
              </a:xfrm>
              <a:custGeom>
                <a:avLst/>
                <a:gdLst>
                  <a:gd name="T0" fmla="*/ 455 w 539"/>
                  <a:gd name="T1" fmla="*/ 186 h 482"/>
                  <a:gd name="T2" fmla="*/ 522 w 539"/>
                  <a:gd name="T3" fmla="*/ 67 h 482"/>
                  <a:gd name="T4" fmla="*/ 408 w 539"/>
                  <a:gd name="T5" fmla="*/ 5 h 482"/>
                  <a:gd name="T6" fmla="*/ 288 w 539"/>
                  <a:gd name="T7" fmla="*/ 34 h 482"/>
                  <a:gd name="T8" fmla="*/ 184 w 539"/>
                  <a:gd name="T9" fmla="*/ 7 h 482"/>
                  <a:gd name="T10" fmla="*/ 55 w 539"/>
                  <a:gd name="T11" fmla="*/ 86 h 482"/>
                  <a:gd name="T12" fmla="*/ 95 w 539"/>
                  <a:gd name="T13" fmla="*/ 401 h 482"/>
                  <a:gd name="T14" fmla="*/ 194 w 539"/>
                  <a:gd name="T15" fmla="*/ 480 h 482"/>
                  <a:gd name="T16" fmla="*/ 296 w 539"/>
                  <a:gd name="T17" fmla="*/ 455 h 482"/>
                  <a:gd name="T18" fmla="*/ 400 w 539"/>
                  <a:gd name="T19" fmla="*/ 479 h 482"/>
                  <a:gd name="T20" fmla="*/ 496 w 539"/>
                  <a:gd name="T21" fmla="*/ 402 h 482"/>
                  <a:gd name="T22" fmla="*/ 539 w 539"/>
                  <a:gd name="T23" fmla="*/ 313 h 482"/>
                  <a:gd name="T24" fmla="*/ 455 w 539"/>
                  <a:gd name="T25" fmla="*/ 186 h 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39" h="482">
                    <a:moveTo>
                      <a:pt x="455" y="186"/>
                    </a:moveTo>
                    <a:cubicBezTo>
                      <a:pt x="454" y="107"/>
                      <a:pt x="519" y="69"/>
                      <a:pt x="522" y="67"/>
                    </a:cubicBezTo>
                    <a:cubicBezTo>
                      <a:pt x="485" y="13"/>
                      <a:pt x="428" y="6"/>
                      <a:pt x="408" y="5"/>
                    </a:cubicBezTo>
                    <a:cubicBezTo>
                      <a:pt x="359" y="0"/>
                      <a:pt x="312" y="34"/>
                      <a:pt x="288" y="34"/>
                    </a:cubicBezTo>
                    <a:cubicBezTo>
                      <a:pt x="263" y="34"/>
                      <a:pt x="225" y="6"/>
                      <a:pt x="184" y="7"/>
                    </a:cubicBezTo>
                    <a:cubicBezTo>
                      <a:pt x="131" y="8"/>
                      <a:pt x="82" y="38"/>
                      <a:pt x="55" y="86"/>
                    </a:cubicBezTo>
                    <a:cubicBezTo>
                      <a:pt x="0" y="182"/>
                      <a:pt x="41" y="323"/>
                      <a:pt x="95" y="401"/>
                    </a:cubicBezTo>
                    <a:cubicBezTo>
                      <a:pt x="121" y="439"/>
                      <a:pt x="153" y="482"/>
                      <a:pt x="194" y="480"/>
                    </a:cubicBezTo>
                    <a:cubicBezTo>
                      <a:pt x="234" y="479"/>
                      <a:pt x="248" y="455"/>
                      <a:pt x="296" y="455"/>
                    </a:cubicBezTo>
                    <a:cubicBezTo>
                      <a:pt x="344" y="454"/>
                      <a:pt x="358" y="480"/>
                      <a:pt x="400" y="479"/>
                    </a:cubicBezTo>
                    <a:cubicBezTo>
                      <a:pt x="443" y="478"/>
                      <a:pt x="470" y="440"/>
                      <a:pt x="496" y="402"/>
                    </a:cubicBezTo>
                    <a:cubicBezTo>
                      <a:pt x="526" y="358"/>
                      <a:pt x="538" y="315"/>
                      <a:pt x="539" y="313"/>
                    </a:cubicBezTo>
                    <a:cubicBezTo>
                      <a:pt x="538" y="313"/>
                      <a:pt x="456" y="281"/>
                      <a:pt x="455" y="186"/>
                    </a:cubicBezTo>
                  </a:path>
                </a:pathLst>
              </a:custGeom>
              <a:solidFill>
                <a:schemeClr val="bg1"/>
              </a:solidFill>
              <a:ln>
                <a:noFill/>
              </a:ln>
              <a:extLst/>
            </p:spPr>
            <p:txBody>
              <a:bodyPr vert="horz" wrap="square" lIns="91427" tIns="45713" rIns="91427" bIns="45713" numCol="1" anchor="t" anchorCtr="0" compatLnSpc="1">
                <a:prstTxWarp prst="textNoShape">
                  <a:avLst/>
                </a:prstTxWarp>
              </a:bodyPr>
              <a:lstStyle/>
              <a:p>
                <a:pPr defTabSz="914225"/>
                <a:endParaRPr lang="en-US">
                  <a:solidFill>
                    <a:srgbClr val="505050"/>
                  </a:solidFill>
                  <a:highlight>
                    <a:srgbClr val="C0C0C0"/>
                  </a:highlight>
                </a:endParaRPr>
              </a:p>
            </p:txBody>
          </p:sp>
          <p:sp>
            <p:nvSpPr>
              <p:cNvPr id="51" name="Freeform 50"/>
              <p:cNvSpPr>
                <a:spLocks/>
              </p:cNvSpPr>
              <p:nvPr/>
            </p:nvSpPr>
            <p:spPr bwMode="black">
              <a:xfrm>
                <a:off x="996950" y="1300163"/>
                <a:ext cx="288925" cy="317500"/>
              </a:xfrm>
              <a:custGeom>
                <a:avLst/>
                <a:gdLst>
                  <a:gd name="T0" fmla="*/ 98 w 134"/>
                  <a:gd name="T1" fmla="*/ 100 h 147"/>
                  <a:gd name="T2" fmla="*/ 130 w 134"/>
                  <a:gd name="T3" fmla="*/ 0 h 147"/>
                  <a:gd name="T4" fmla="*/ 38 w 134"/>
                  <a:gd name="T5" fmla="*/ 47 h 147"/>
                  <a:gd name="T6" fmla="*/ 5 w 134"/>
                  <a:gd name="T7" fmla="*/ 144 h 147"/>
                  <a:gd name="T8" fmla="*/ 98 w 134"/>
                  <a:gd name="T9" fmla="*/ 100 h 147"/>
                </a:gdLst>
                <a:ahLst/>
                <a:cxnLst>
                  <a:cxn ang="0">
                    <a:pos x="T0" y="T1"/>
                  </a:cxn>
                  <a:cxn ang="0">
                    <a:pos x="T2" y="T3"/>
                  </a:cxn>
                  <a:cxn ang="0">
                    <a:pos x="T4" y="T5"/>
                  </a:cxn>
                  <a:cxn ang="0">
                    <a:pos x="T6" y="T7"/>
                  </a:cxn>
                  <a:cxn ang="0">
                    <a:pos x="T8" y="T9"/>
                  </a:cxn>
                </a:cxnLst>
                <a:rect l="0" t="0" r="r" b="b"/>
                <a:pathLst>
                  <a:path w="134" h="147">
                    <a:moveTo>
                      <a:pt x="98" y="100"/>
                    </a:moveTo>
                    <a:cubicBezTo>
                      <a:pt x="120" y="73"/>
                      <a:pt x="134" y="36"/>
                      <a:pt x="130" y="0"/>
                    </a:cubicBezTo>
                    <a:cubicBezTo>
                      <a:pt x="99" y="1"/>
                      <a:pt x="61" y="21"/>
                      <a:pt x="38" y="47"/>
                    </a:cubicBezTo>
                    <a:cubicBezTo>
                      <a:pt x="18" y="71"/>
                      <a:pt x="0" y="108"/>
                      <a:pt x="5" y="144"/>
                    </a:cubicBezTo>
                    <a:cubicBezTo>
                      <a:pt x="40" y="147"/>
                      <a:pt x="76" y="126"/>
                      <a:pt x="98" y="100"/>
                    </a:cubicBezTo>
                  </a:path>
                </a:pathLst>
              </a:custGeom>
              <a:solidFill>
                <a:schemeClr val="bg1"/>
              </a:solidFill>
              <a:ln>
                <a:noFill/>
              </a:ln>
              <a:extLst/>
            </p:spPr>
            <p:txBody>
              <a:bodyPr vert="horz" wrap="square" lIns="91427" tIns="45713" rIns="91427" bIns="45713" numCol="1" anchor="t" anchorCtr="0" compatLnSpc="1">
                <a:prstTxWarp prst="textNoShape">
                  <a:avLst/>
                </a:prstTxWarp>
              </a:bodyPr>
              <a:lstStyle/>
              <a:p>
                <a:pPr defTabSz="914225"/>
                <a:endParaRPr lang="en-US">
                  <a:solidFill>
                    <a:srgbClr val="505050"/>
                  </a:solidFill>
                  <a:highlight>
                    <a:srgbClr val="C0C0C0"/>
                  </a:highlight>
                </a:endParaRPr>
              </a:p>
            </p:txBody>
          </p:sp>
        </p:grpSp>
        <p:pic>
          <p:nvPicPr>
            <p:cNvPr id="2050" name="Picture 2" descr="http://iran-python.ir/images/python_logo.png"/>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4707240" y="6217447"/>
              <a:ext cx="1364974" cy="39610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mean.io/system/assets/img/logos/nodejs.png"/>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6500073" y="6153593"/>
              <a:ext cx="1229161" cy="33033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5" name="Group 34"/>
          <p:cNvGrpSpPr/>
          <p:nvPr/>
        </p:nvGrpSpPr>
        <p:grpSpPr>
          <a:xfrm>
            <a:off x="8419508" y="5392377"/>
            <a:ext cx="3534746" cy="1045830"/>
            <a:chOff x="8565839" y="5478462"/>
            <a:chExt cx="3605625" cy="1066801"/>
          </a:xfrm>
        </p:grpSpPr>
        <p:pic>
          <p:nvPicPr>
            <p:cNvPr id="13" name="Picture 12"/>
            <p:cNvPicPr>
              <a:picLocks noChangeAspect="1"/>
            </p:cNvPicPr>
            <p:nvPr/>
          </p:nvPicPr>
          <p:blipFill>
            <a:blip r:embed="rId8" cstate="print">
              <a:duotone>
                <a:schemeClr val="accent6">
                  <a:shade val="45000"/>
                  <a:satMod val="135000"/>
                </a:schemeClr>
                <a:prstClr val="white"/>
              </a:duotone>
              <a:extLst>
                <a:ext uri="{BEBA8EAE-BF5A-486C-A8C5-ECC9F3942E4B}">
                  <a14:imgProps xmlns:a14="http://schemas.microsoft.com/office/drawing/2010/main">
                    <a14:imgLayer r:embed="rId9">
                      <a14:imgEffect>
                        <a14:brightnessContrast bright="-100000"/>
                      </a14:imgEffect>
                    </a14:imgLayer>
                  </a14:imgProps>
                </a:ext>
                <a:ext uri="{28A0092B-C50C-407E-A947-70E740481C1C}">
                  <a14:useLocalDpi xmlns:a14="http://schemas.microsoft.com/office/drawing/2010/main"/>
                </a:ext>
              </a:extLst>
            </a:blip>
            <a:stretch>
              <a:fillRect/>
            </a:stretch>
          </p:blipFill>
          <p:spPr>
            <a:xfrm>
              <a:off x="9335914" y="5606307"/>
              <a:ext cx="941121" cy="385860"/>
            </a:xfrm>
            <a:prstGeom prst="rect">
              <a:avLst/>
            </a:prstGeom>
            <a:noFill/>
          </p:spPr>
        </p:pic>
        <p:pic>
          <p:nvPicPr>
            <p:cNvPr id="2056" name="Picture 8" descr="http://social.technet.microsoft.com/wiki/resized-image.ashx/__size/550x0/__key/communityserver-wikis-components-files/00-00-00-00-05/7206.Msdn_5F00_logo.png"/>
            <p:cNvPicPr>
              <a:picLocks noChangeAspect="1" noChangeArrowheads="1"/>
            </p:cNvPicPr>
            <p:nvPr/>
          </p:nvPicPr>
          <p:blipFill>
            <a:blip r:embed="rId10" cstate="print">
              <a:extLst>
                <a:ext uri="{28A0092B-C50C-407E-A947-70E740481C1C}">
                  <a14:useLocalDpi xmlns:a14="http://schemas.microsoft.com/office/drawing/2010/main"/>
                </a:ext>
              </a:extLst>
            </a:blip>
            <a:srcRect/>
            <a:stretch>
              <a:fillRect/>
            </a:stretch>
          </p:blipFill>
          <p:spPr bwMode="auto">
            <a:xfrm>
              <a:off x="8565839" y="6012235"/>
              <a:ext cx="1470798" cy="449262"/>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https://upload.wikimedia.org/wikipedia/en/d/d3/UserVoice_logo.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175778" y="6063102"/>
              <a:ext cx="1946070" cy="482161"/>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http://i.imgur.com/pszAeGh.png"/>
            <p:cNvPicPr>
              <a:picLocks noChangeAspect="1" noChangeArrowheads="1"/>
            </p:cNvPicPr>
            <p:nvPr/>
          </p:nvPicPr>
          <p:blipFill>
            <a:blip r:embed="rId12" cstate="print">
              <a:extLst>
                <a:ext uri="{28A0092B-C50C-407E-A947-70E740481C1C}">
                  <a14:useLocalDpi xmlns:a14="http://schemas.microsoft.com/office/drawing/2010/main"/>
                </a:ext>
              </a:extLst>
            </a:blip>
            <a:srcRect/>
            <a:stretch>
              <a:fillRect/>
            </a:stretch>
          </p:blipFill>
          <p:spPr bwMode="auto">
            <a:xfrm>
              <a:off x="10469757" y="5478462"/>
              <a:ext cx="1701707" cy="427089"/>
            </a:xfrm>
            <a:prstGeom prst="rect">
              <a:avLst/>
            </a:prstGeom>
            <a:noFill/>
            <a:extLst>
              <a:ext uri="{909E8E84-426E-40DD-AFC4-6F175D3DCCD1}">
                <a14:hiddenFill xmlns:a14="http://schemas.microsoft.com/office/drawing/2010/main">
                  <a:solidFill>
                    <a:srgbClr val="FFFFFF"/>
                  </a:solidFill>
                </a14:hiddenFill>
              </a:ext>
            </a:extLst>
          </p:spPr>
        </p:pic>
      </p:grpSp>
      <p:sp>
        <p:nvSpPr>
          <p:cNvPr id="10" name="Rectangle 9"/>
          <p:cNvSpPr/>
          <p:nvPr/>
        </p:nvSpPr>
        <p:spPr>
          <a:xfrm>
            <a:off x="3844028" y="6388681"/>
            <a:ext cx="4831579" cy="646331"/>
          </a:xfrm>
          <a:prstGeom prst="rect">
            <a:avLst/>
          </a:prstGeom>
        </p:spPr>
        <p:txBody>
          <a:bodyPr wrap="none">
            <a:spAutoFit/>
          </a:bodyPr>
          <a:lstStyle/>
          <a:p>
            <a:r>
              <a:rPr lang="it-IT" dirty="0">
                <a:hlinkClick r:id="rId13"/>
              </a:rPr>
              <a:t>https://www.microsoft.com/cognitive-services</a:t>
            </a:r>
            <a:endParaRPr lang="it-IT" dirty="0"/>
          </a:p>
          <a:p>
            <a:endParaRPr lang="it-IT" dirty="0"/>
          </a:p>
        </p:txBody>
      </p:sp>
    </p:spTree>
    <p:extLst>
      <p:ext uri="{BB962C8B-B14F-4D97-AF65-F5344CB8AC3E}">
        <p14:creationId xmlns:p14="http://schemas.microsoft.com/office/powerpoint/2010/main" val="1621938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50"/>
                                  </p:stCondLst>
                                  <p:childTnLst>
                                    <p:set>
                                      <p:cBhvr>
                                        <p:cTn id="10" dur="1" fill="hold">
                                          <p:stCondLst>
                                            <p:cond delay="0"/>
                                          </p:stCondLst>
                                        </p:cTn>
                                        <p:tgtEl>
                                          <p:spTgt spid="31"/>
                                        </p:tgtEl>
                                        <p:attrNameLst>
                                          <p:attrName>style.visibility</p:attrName>
                                        </p:attrNameLst>
                                      </p:cBhvr>
                                      <p:to>
                                        <p:strVal val="visible"/>
                                      </p:to>
                                    </p:set>
                                    <p:animEffect transition="in" filter="fade">
                                      <p:cBhvr>
                                        <p:cTn id="11" dur="500"/>
                                        <p:tgtEl>
                                          <p:spTgt spid="31"/>
                                        </p:tgtEl>
                                      </p:cBhvr>
                                    </p:animEffect>
                                  </p:childTnLst>
                                </p:cTn>
                              </p:par>
                              <p:par>
                                <p:cTn id="12" presetID="2" presetClass="entr" presetSubtype="4" fill="hold" nodeType="withEffect">
                                  <p:stCondLst>
                                    <p:cond delay="500"/>
                                  </p:stCondLst>
                                  <p:childTnLst>
                                    <p:set>
                                      <p:cBhvr>
                                        <p:cTn id="13" dur="1" fill="hold">
                                          <p:stCondLst>
                                            <p:cond delay="0"/>
                                          </p:stCondLst>
                                        </p:cTn>
                                        <p:tgtEl>
                                          <p:spTgt spid="9"/>
                                        </p:tgtEl>
                                        <p:attrNameLst>
                                          <p:attrName>style.visibility</p:attrName>
                                        </p:attrNameLst>
                                      </p:cBhvr>
                                      <p:to>
                                        <p:strVal val="visible"/>
                                      </p:to>
                                    </p:set>
                                    <p:anim calcmode="lin" valueType="num">
                                      <p:cBhvr additive="base">
                                        <p:cTn id="14" dur="300" fill="hold"/>
                                        <p:tgtEl>
                                          <p:spTgt spid="9"/>
                                        </p:tgtEl>
                                        <p:attrNameLst>
                                          <p:attrName>ppt_x</p:attrName>
                                        </p:attrNameLst>
                                      </p:cBhvr>
                                      <p:tavLst>
                                        <p:tav tm="0">
                                          <p:val>
                                            <p:strVal val="#ppt_x"/>
                                          </p:val>
                                        </p:tav>
                                        <p:tav tm="100000">
                                          <p:val>
                                            <p:strVal val="#ppt_x"/>
                                          </p:val>
                                        </p:tav>
                                      </p:tavLst>
                                    </p:anim>
                                    <p:anim calcmode="lin" valueType="num">
                                      <p:cBhvr additive="base">
                                        <p:cTn id="15" dur="300" fill="hold"/>
                                        <p:tgtEl>
                                          <p:spTgt spid="9"/>
                                        </p:tgtEl>
                                        <p:attrNameLst>
                                          <p:attrName>ppt_y</p:attrName>
                                        </p:attrNameLst>
                                      </p:cBhvr>
                                      <p:tavLst>
                                        <p:tav tm="0">
                                          <p:val>
                                            <p:strVal val="1+#ppt_h/2"/>
                                          </p:val>
                                        </p:tav>
                                        <p:tav tm="100000">
                                          <p:val>
                                            <p:strVal val="#ppt_y"/>
                                          </p:val>
                                        </p:tav>
                                      </p:tavLst>
                                    </p:anim>
                                  </p:childTnLst>
                                </p:cTn>
                              </p:par>
                            </p:childTnLst>
                          </p:cTn>
                        </p:par>
                        <p:par>
                          <p:cTn id="16" fill="hold">
                            <p:stCondLst>
                              <p:cond delay="800"/>
                            </p:stCondLst>
                            <p:childTnLst>
                              <p:par>
                                <p:cTn id="17" presetID="2" presetClass="entr" presetSubtype="2" fill="hold" grpId="0" nodeType="afterEffect">
                                  <p:stCondLst>
                                    <p:cond delay="0"/>
                                  </p:stCondLst>
                                  <p:childTnLst>
                                    <p:set>
                                      <p:cBhvr>
                                        <p:cTn id="18" dur="1" fill="hold">
                                          <p:stCondLst>
                                            <p:cond delay="0"/>
                                          </p:stCondLst>
                                        </p:cTn>
                                        <p:tgtEl>
                                          <p:spTgt spid="26"/>
                                        </p:tgtEl>
                                        <p:attrNameLst>
                                          <p:attrName>style.visibility</p:attrName>
                                        </p:attrNameLst>
                                      </p:cBhvr>
                                      <p:to>
                                        <p:strVal val="visible"/>
                                      </p:to>
                                    </p:set>
                                    <p:anim calcmode="lin" valueType="num">
                                      <p:cBhvr additive="base">
                                        <p:cTn id="19" dur="500" fill="hold"/>
                                        <p:tgtEl>
                                          <p:spTgt spid="26"/>
                                        </p:tgtEl>
                                        <p:attrNameLst>
                                          <p:attrName>ppt_x</p:attrName>
                                        </p:attrNameLst>
                                      </p:cBhvr>
                                      <p:tavLst>
                                        <p:tav tm="0">
                                          <p:val>
                                            <p:strVal val="1+#ppt_w/2"/>
                                          </p:val>
                                        </p:tav>
                                        <p:tav tm="100000">
                                          <p:val>
                                            <p:strVal val="#ppt_x"/>
                                          </p:val>
                                        </p:tav>
                                      </p:tavLst>
                                    </p:anim>
                                    <p:anim calcmode="lin" valueType="num">
                                      <p:cBhvr additive="base">
                                        <p:cTn id="20" dur="500" fill="hold"/>
                                        <p:tgtEl>
                                          <p:spTgt spid="26"/>
                                        </p:tgtEl>
                                        <p:attrNameLst>
                                          <p:attrName>ppt_y</p:attrName>
                                        </p:attrNameLst>
                                      </p:cBhvr>
                                      <p:tavLst>
                                        <p:tav tm="0">
                                          <p:val>
                                            <p:strVal val="#ppt_y"/>
                                          </p:val>
                                        </p:tav>
                                        <p:tav tm="100000">
                                          <p:val>
                                            <p:strVal val="#ppt_y"/>
                                          </p:val>
                                        </p:tav>
                                      </p:tavLst>
                                    </p:anim>
                                  </p:childTnLst>
                                </p:cTn>
                              </p:par>
                              <p:par>
                                <p:cTn id="21" presetID="10" presetClass="entr" presetSubtype="0" fill="hold" grpId="0" nodeType="withEffect">
                                  <p:stCondLst>
                                    <p:cond delay="250"/>
                                  </p:stCondLst>
                                  <p:childTnLst>
                                    <p:set>
                                      <p:cBhvr>
                                        <p:cTn id="22" dur="1" fill="hold">
                                          <p:stCondLst>
                                            <p:cond delay="0"/>
                                          </p:stCondLst>
                                        </p:cTn>
                                        <p:tgtEl>
                                          <p:spTgt spid="32"/>
                                        </p:tgtEl>
                                        <p:attrNameLst>
                                          <p:attrName>style.visibility</p:attrName>
                                        </p:attrNameLst>
                                      </p:cBhvr>
                                      <p:to>
                                        <p:strVal val="visible"/>
                                      </p:to>
                                    </p:set>
                                    <p:animEffect transition="in" filter="fade">
                                      <p:cBhvr>
                                        <p:cTn id="23" dur="500"/>
                                        <p:tgtEl>
                                          <p:spTgt spid="32"/>
                                        </p:tgtEl>
                                      </p:cBhvr>
                                    </p:animEffect>
                                  </p:childTnLst>
                                </p:cTn>
                              </p:par>
                              <p:par>
                                <p:cTn id="24" presetID="2" presetClass="entr" presetSubtype="4" fill="hold" nodeType="withEffect">
                                  <p:stCondLst>
                                    <p:cond delay="500"/>
                                  </p:stCondLst>
                                  <p:childTnLst>
                                    <p:set>
                                      <p:cBhvr>
                                        <p:cTn id="25" dur="1" fill="hold">
                                          <p:stCondLst>
                                            <p:cond delay="0"/>
                                          </p:stCondLst>
                                        </p:cTn>
                                        <p:tgtEl>
                                          <p:spTgt spid="34"/>
                                        </p:tgtEl>
                                        <p:attrNameLst>
                                          <p:attrName>style.visibility</p:attrName>
                                        </p:attrNameLst>
                                      </p:cBhvr>
                                      <p:to>
                                        <p:strVal val="visible"/>
                                      </p:to>
                                    </p:set>
                                    <p:anim calcmode="lin" valueType="num">
                                      <p:cBhvr additive="base">
                                        <p:cTn id="26" dur="300" fill="hold"/>
                                        <p:tgtEl>
                                          <p:spTgt spid="34"/>
                                        </p:tgtEl>
                                        <p:attrNameLst>
                                          <p:attrName>ppt_x</p:attrName>
                                        </p:attrNameLst>
                                      </p:cBhvr>
                                      <p:tavLst>
                                        <p:tav tm="0">
                                          <p:val>
                                            <p:strVal val="#ppt_x"/>
                                          </p:val>
                                        </p:tav>
                                        <p:tav tm="100000">
                                          <p:val>
                                            <p:strVal val="#ppt_x"/>
                                          </p:val>
                                        </p:tav>
                                      </p:tavLst>
                                    </p:anim>
                                    <p:anim calcmode="lin" valueType="num">
                                      <p:cBhvr additive="base">
                                        <p:cTn id="27" dur="300" fill="hold"/>
                                        <p:tgtEl>
                                          <p:spTgt spid="34"/>
                                        </p:tgtEl>
                                        <p:attrNameLst>
                                          <p:attrName>ppt_y</p:attrName>
                                        </p:attrNameLst>
                                      </p:cBhvr>
                                      <p:tavLst>
                                        <p:tav tm="0">
                                          <p:val>
                                            <p:strVal val="1+#ppt_h/2"/>
                                          </p:val>
                                        </p:tav>
                                        <p:tav tm="100000">
                                          <p:val>
                                            <p:strVal val="#ppt_y"/>
                                          </p:val>
                                        </p:tav>
                                      </p:tavLst>
                                    </p:anim>
                                  </p:childTnLst>
                                </p:cTn>
                              </p:par>
                            </p:childTnLst>
                          </p:cTn>
                        </p:par>
                        <p:par>
                          <p:cTn id="28" fill="hold">
                            <p:stCondLst>
                              <p:cond delay="1600"/>
                            </p:stCondLst>
                            <p:childTnLst>
                              <p:par>
                                <p:cTn id="29" presetID="2" presetClass="entr" presetSubtype="2" fill="hold" grpId="0" nodeType="afterEffect">
                                  <p:stCondLst>
                                    <p:cond delay="0"/>
                                  </p:stCondLst>
                                  <p:childTnLst>
                                    <p:set>
                                      <p:cBhvr>
                                        <p:cTn id="30" dur="1" fill="hold">
                                          <p:stCondLst>
                                            <p:cond delay="0"/>
                                          </p:stCondLst>
                                        </p:cTn>
                                        <p:tgtEl>
                                          <p:spTgt spid="27"/>
                                        </p:tgtEl>
                                        <p:attrNameLst>
                                          <p:attrName>style.visibility</p:attrName>
                                        </p:attrNameLst>
                                      </p:cBhvr>
                                      <p:to>
                                        <p:strVal val="visible"/>
                                      </p:to>
                                    </p:set>
                                    <p:anim calcmode="lin" valueType="num">
                                      <p:cBhvr additive="base">
                                        <p:cTn id="31" dur="500" fill="hold"/>
                                        <p:tgtEl>
                                          <p:spTgt spid="27"/>
                                        </p:tgtEl>
                                        <p:attrNameLst>
                                          <p:attrName>ppt_x</p:attrName>
                                        </p:attrNameLst>
                                      </p:cBhvr>
                                      <p:tavLst>
                                        <p:tav tm="0">
                                          <p:val>
                                            <p:strVal val="1+#ppt_w/2"/>
                                          </p:val>
                                        </p:tav>
                                        <p:tav tm="100000">
                                          <p:val>
                                            <p:strVal val="#ppt_x"/>
                                          </p:val>
                                        </p:tav>
                                      </p:tavLst>
                                    </p:anim>
                                    <p:anim calcmode="lin" valueType="num">
                                      <p:cBhvr additive="base">
                                        <p:cTn id="32" dur="500" fill="hold"/>
                                        <p:tgtEl>
                                          <p:spTgt spid="27"/>
                                        </p:tgtEl>
                                        <p:attrNameLst>
                                          <p:attrName>ppt_y</p:attrName>
                                        </p:attrNameLst>
                                      </p:cBhvr>
                                      <p:tavLst>
                                        <p:tav tm="0">
                                          <p:val>
                                            <p:strVal val="#ppt_y"/>
                                          </p:val>
                                        </p:tav>
                                        <p:tav tm="100000">
                                          <p:val>
                                            <p:strVal val="#ppt_y"/>
                                          </p:val>
                                        </p:tav>
                                      </p:tavLst>
                                    </p:anim>
                                  </p:childTnLst>
                                </p:cTn>
                              </p:par>
                              <p:par>
                                <p:cTn id="33" presetID="10" presetClass="entr" presetSubtype="0" fill="hold" nodeType="withEffect">
                                  <p:stCondLst>
                                    <p:cond delay="250"/>
                                  </p:stCondLst>
                                  <p:childTnLst>
                                    <p:set>
                                      <p:cBhvr>
                                        <p:cTn id="34" dur="1" fill="hold">
                                          <p:stCondLst>
                                            <p:cond delay="0"/>
                                          </p:stCondLst>
                                        </p:cTn>
                                        <p:tgtEl>
                                          <p:spTgt spid="33">
                                            <p:txEl>
                                              <p:pRg st="0" end="0"/>
                                            </p:txEl>
                                          </p:spTgt>
                                        </p:tgtEl>
                                        <p:attrNameLst>
                                          <p:attrName>style.visibility</p:attrName>
                                        </p:attrNameLst>
                                      </p:cBhvr>
                                      <p:to>
                                        <p:strVal val="visible"/>
                                      </p:to>
                                    </p:set>
                                    <p:animEffect transition="in" filter="fade">
                                      <p:cBhvr>
                                        <p:cTn id="35" dur="500"/>
                                        <p:tgtEl>
                                          <p:spTgt spid="33">
                                            <p:txEl>
                                              <p:pRg st="0" end="0"/>
                                            </p:txEl>
                                          </p:spTgt>
                                        </p:tgtEl>
                                      </p:cBhvr>
                                    </p:animEffect>
                                  </p:childTnLst>
                                </p:cTn>
                              </p:par>
                              <p:par>
                                <p:cTn id="36" presetID="10" presetClass="entr" presetSubtype="0" fill="hold" nodeType="withEffect">
                                  <p:stCondLst>
                                    <p:cond delay="250"/>
                                  </p:stCondLst>
                                  <p:childTnLst>
                                    <p:set>
                                      <p:cBhvr>
                                        <p:cTn id="37" dur="1" fill="hold">
                                          <p:stCondLst>
                                            <p:cond delay="0"/>
                                          </p:stCondLst>
                                        </p:cTn>
                                        <p:tgtEl>
                                          <p:spTgt spid="33">
                                            <p:txEl>
                                              <p:pRg st="1" end="1"/>
                                            </p:txEl>
                                          </p:spTgt>
                                        </p:tgtEl>
                                        <p:attrNameLst>
                                          <p:attrName>style.visibility</p:attrName>
                                        </p:attrNameLst>
                                      </p:cBhvr>
                                      <p:to>
                                        <p:strVal val="visible"/>
                                      </p:to>
                                    </p:set>
                                    <p:animEffect transition="in" filter="fade">
                                      <p:cBhvr>
                                        <p:cTn id="38" dur="500"/>
                                        <p:tgtEl>
                                          <p:spTgt spid="33">
                                            <p:txEl>
                                              <p:pRg st="1" end="1"/>
                                            </p:txEl>
                                          </p:spTgt>
                                        </p:tgtEl>
                                      </p:cBhvr>
                                    </p:animEffect>
                                  </p:childTnLst>
                                </p:cTn>
                              </p:par>
                              <p:par>
                                <p:cTn id="39" presetID="2" presetClass="entr" presetSubtype="4" fill="hold" nodeType="withEffect">
                                  <p:stCondLst>
                                    <p:cond delay="500"/>
                                  </p:stCondLst>
                                  <p:childTnLst>
                                    <p:set>
                                      <p:cBhvr>
                                        <p:cTn id="40" dur="1" fill="hold">
                                          <p:stCondLst>
                                            <p:cond delay="0"/>
                                          </p:stCondLst>
                                        </p:cTn>
                                        <p:tgtEl>
                                          <p:spTgt spid="35"/>
                                        </p:tgtEl>
                                        <p:attrNameLst>
                                          <p:attrName>style.visibility</p:attrName>
                                        </p:attrNameLst>
                                      </p:cBhvr>
                                      <p:to>
                                        <p:strVal val="visible"/>
                                      </p:to>
                                    </p:set>
                                    <p:anim calcmode="lin" valueType="num">
                                      <p:cBhvr additive="base">
                                        <p:cTn id="41" dur="300" fill="hold"/>
                                        <p:tgtEl>
                                          <p:spTgt spid="35"/>
                                        </p:tgtEl>
                                        <p:attrNameLst>
                                          <p:attrName>ppt_x</p:attrName>
                                        </p:attrNameLst>
                                      </p:cBhvr>
                                      <p:tavLst>
                                        <p:tav tm="0">
                                          <p:val>
                                            <p:strVal val="#ppt_x"/>
                                          </p:val>
                                        </p:tav>
                                        <p:tav tm="100000">
                                          <p:val>
                                            <p:strVal val="#ppt_x"/>
                                          </p:val>
                                        </p:tav>
                                      </p:tavLst>
                                    </p:anim>
                                    <p:anim calcmode="lin" valueType="num">
                                      <p:cBhvr additive="base">
                                        <p:cTn id="42" dur="300" fill="hold"/>
                                        <p:tgtEl>
                                          <p:spTgt spid="35"/>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0"/>
                                        </p:tgtEl>
                                        <p:attrNameLst>
                                          <p:attrName>style.visibility</p:attrName>
                                        </p:attrNameLst>
                                      </p:cBhvr>
                                      <p:to>
                                        <p:strVal val="visible"/>
                                      </p:to>
                                    </p:set>
                                    <p:animEffect transition="in" filter="fade">
                                      <p:cBhvr>
                                        <p:cTn id="4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2" grpId="0"/>
      <p:bldP spid="8" grpId="0" animBg="1"/>
      <p:bldP spid="26" grpId="0" animBg="1"/>
      <p:bldP spid="27" grpId="0" animBg="1"/>
      <p:bldP spid="1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hlinkClick r:id="rId3"/>
          </p:cNvPr>
          <p:cNvPicPr>
            <a:picLocks noChangeAspect="1"/>
          </p:cNvPicPr>
          <p:nvPr/>
        </p:nvPicPr>
        <p:blipFill rotWithShape="1">
          <a:blip r:embed="rId4"/>
          <a:srcRect b="22927"/>
          <a:stretch/>
        </p:blipFill>
        <p:spPr>
          <a:xfrm>
            <a:off x="3928661" y="176396"/>
            <a:ext cx="4100895" cy="3283177"/>
          </a:xfrm>
          <a:prstGeom prst="rect">
            <a:avLst/>
          </a:prstGeom>
        </p:spPr>
      </p:pic>
      <p:pic>
        <p:nvPicPr>
          <p:cNvPr id="3" name="Picture 2">
            <a:hlinkClick r:id="rId5"/>
          </p:cNvPr>
          <p:cNvPicPr>
            <a:picLocks noChangeAspect="1"/>
          </p:cNvPicPr>
          <p:nvPr/>
        </p:nvPicPr>
        <p:blipFill>
          <a:blip r:embed="rId6"/>
          <a:stretch>
            <a:fillRect/>
          </a:stretch>
        </p:blipFill>
        <p:spPr>
          <a:xfrm>
            <a:off x="8108215" y="176396"/>
            <a:ext cx="4015694" cy="3293374"/>
          </a:xfrm>
          <a:prstGeom prst="rect">
            <a:avLst/>
          </a:prstGeom>
        </p:spPr>
      </p:pic>
      <p:pic>
        <p:nvPicPr>
          <p:cNvPr id="4" name="Picture 3">
            <a:hlinkClick r:id="rId7"/>
          </p:cNvPr>
          <p:cNvPicPr>
            <a:picLocks noChangeAspect="1"/>
          </p:cNvPicPr>
          <p:nvPr/>
        </p:nvPicPr>
        <p:blipFill>
          <a:blip r:embed="rId8"/>
          <a:stretch>
            <a:fillRect/>
          </a:stretch>
        </p:blipFill>
        <p:spPr>
          <a:xfrm>
            <a:off x="3928661" y="3599483"/>
            <a:ext cx="4104382" cy="3152294"/>
          </a:xfrm>
          <a:prstGeom prst="rect">
            <a:avLst/>
          </a:prstGeom>
        </p:spPr>
      </p:pic>
      <p:pic>
        <p:nvPicPr>
          <p:cNvPr id="5" name="Picture 4">
            <a:hlinkClick r:id="rId9"/>
          </p:cNvPr>
          <p:cNvPicPr>
            <a:picLocks noChangeAspect="1"/>
          </p:cNvPicPr>
          <p:nvPr/>
        </p:nvPicPr>
        <p:blipFill>
          <a:blip r:embed="rId10"/>
          <a:stretch>
            <a:fillRect/>
          </a:stretch>
        </p:blipFill>
        <p:spPr>
          <a:xfrm>
            <a:off x="8108215" y="3599482"/>
            <a:ext cx="4015694" cy="3152295"/>
          </a:xfrm>
          <a:prstGeom prst="rect">
            <a:avLst/>
          </a:prstGeom>
        </p:spPr>
      </p:pic>
      <p:sp>
        <p:nvSpPr>
          <p:cNvPr id="6" name="Rectangle 5"/>
          <p:cNvSpPr/>
          <p:nvPr/>
        </p:nvSpPr>
        <p:spPr>
          <a:xfrm>
            <a:off x="154547" y="2199098"/>
            <a:ext cx="3155323" cy="2800767"/>
          </a:xfrm>
          <a:prstGeom prst="rect">
            <a:avLst/>
          </a:prstGeom>
        </p:spPr>
        <p:txBody>
          <a:bodyPr wrap="square">
            <a:spAutoFit/>
          </a:bodyPr>
          <a:lstStyle/>
          <a:p>
            <a:pPr marL="0" marR="0" lvl="0" indent="0" algn="l" defTabSz="896386" rtl="0" eaLnBrk="1" fontAlgn="auto" latinLnBrk="0" hangingPunct="1">
              <a:lnSpc>
                <a:spcPct val="100000"/>
              </a:lnSpc>
              <a:spcBef>
                <a:spcPts val="0"/>
              </a:spcBef>
              <a:spcAft>
                <a:spcPts val="1175"/>
              </a:spcAft>
              <a:buClrTx/>
              <a:buSzTx/>
              <a:buFontTx/>
              <a:buNone/>
              <a:tabLst/>
              <a:defRPr/>
            </a:pPr>
            <a:r>
              <a:rPr kumimoji="0" lang="en-US" altLang="en-US" sz="4400" b="0" i="0" u="none" strike="noStrike" kern="0" cap="none" spc="0" normalizeH="0" baseline="0" noProof="0" dirty="0">
                <a:ln>
                  <a:noFill/>
                </a:ln>
                <a:solidFill>
                  <a:sysClr val="windowText" lastClr="000000"/>
                </a:solidFill>
                <a:effectLst/>
                <a:uLnTx/>
                <a:uFillTx/>
                <a:latin typeface="Segoe UI Light"/>
                <a:ea typeface="+mn-ea"/>
                <a:cs typeface="+mn-cs"/>
              </a:rPr>
              <a:t>What can we do with Cognitive Services?</a:t>
            </a:r>
            <a:endParaRPr kumimoji="0" lang="en-US" sz="3200" b="0" i="0" u="none" strike="noStrike" kern="0" cap="none" spc="0" normalizeH="0" baseline="0" noProof="0" dirty="0">
              <a:ln>
                <a:noFill/>
              </a:ln>
              <a:solidFill>
                <a:srgbClr val="0078D7"/>
              </a:solidFill>
              <a:effectLst/>
              <a:uLnTx/>
              <a:uFillTx/>
              <a:latin typeface="Segoe UI Light"/>
              <a:ea typeface="+mn-ea"/>
              <a:cs typeface="+mn-cs"/>
            </a:endParaRPr>
          </a:p>
        </p:txBody>
      </p:sp>
      <p:sp>
        <p:nvSpPr>
          <p:cNvPr id="7" name="Rectangle 6"/>
          <p:cNvSpPr/>
          <p:nvPr/>
        </p:nvSpPr>
        <p:spPr>
          <a:xfrm>
            <a:off x="154547" y="4990963"/>
            <a:ext cx="6096000" cy="369332"/>
          </a:xfrm>
          <a:prstGeom prst="rect">
            <a:avLst/>
          </a:prstGeom>
        </p:spPr>
        <p:txBody>
          <a:bodyPr>
            <a:spAutoFit/>
          </a:bodyPr>
          <a:lstStyle/>
          <a:p>
            <a:pPr lvl="0" defTabSz="896386">
              <a:spcAft>
                <a:spcPts val="1175"/>
              </a:spcAft>
              <a:defRPr/>
            </a:pPr>
            <a:r>
              <a:rPr lang="en-US" kern="0" dirty="0">
                <a:solidFill>
                  <a:srgbClr val="0078D7"/>
                </a:solidFill>
                <a:latin typeface="Segoe UI Light"/>
              </a:rPr>
              <a:t>Some nice and ready-to-use samples</a:t>
            </a:r>
          </a:p>
        </p:txBody>
      </p:sp>
    </p:spTree>
    <p:extLst>
      <p:ext uri="{BB962C8B-B14F-4D97-AF65-F5344CB8AC3E}">
        <p14:creationId xmlns:p14="http://schemas.microsoft.com/office/powerpoint/2010/main" val="2358792552"/>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screen">
            <a:grayscl/>
            <a:extLst>
              <a:ext uri="{28A0092B-C50C-407E-A947-70E740481C1C}">
                <a14:useLocalDpi xmlns:a14="http://schemas.microsoft.com/office/drawing/2010/main" val="0"/>
              </a:ext>
            </a:extLst>
          </a:blip>
          <a:srcRect/>
          <a:stretch/>
        </p:blipFill>
        <p:spPr>
          <a:xfrm>
            <a:off x="4751555" y="974"/>
            <a:ext cx="7439582" cy="6856055"/>
          </a:xfrm>
          <a:prstGeom prst="rect">
            <a:avLst/>
          </a:prstGeom>
        </p:spPr>
      </p:pic>
      <p:sp>
        <p:nvSpPr>
          <p:cNvPr id="11" name="Rectangle 10"/>
          <p:cNvSpPr/>
          <p:nvPr/>
        </p:nvSpPr>
        <p:spPr bwMode="auto">
          <a:xfrm>
            <a:off x="4751555" y="974"/>
            <a:ext cx="7439582" cy="6856540"/>
          </a:xfrm>
          <a:prstGeom prst="rect">
            <a:avLst/>
          </a:prstGeom>
          <a:gradFill flip="none" rotWithShape="1">
            <a:gsLst>
              <a:gs pos="2917">
                <a:srgbClr val="000000">
                  <a:alpha val="85000"/>
                </a:srgbClr>
              </a:gs>
              <a:gs pos="50000">
                <a:srgbClr val="000000">
                  <a:alpha val="70000"/>
                </a:srgbClr>
              </a:gs>
              <a:gs pos="76000">
                <a:srgbClr val="000000">
                  <a:alpha val="50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Rectangle 1"/>
          <p:cNvSpPr/>
          <p:nvPr/>
        </p:nvSpPr>
        <p:spPr bwMode="auto">
          <a:xfrm>
            <a:off x="4751555" y="974"/>
            <a:ext cx="7439582" cy="6856540"/>
          </a:xfrm>
          <a:prstGeom prst="rect">
            <a:avLst/>
          </a:prstGeom>
          <a:solidFill>
            <a:schemeClr val="accent1">
              <a:alpha val="8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Rectangle 4"/>
          <p:cNvSpPr/>
          <p:nvPr/>
        </p:nvSpPr>
        <p:spPr>
          <a:xfrm>
            <a:off x="477485" y="2122622"/>
            <a:ext cx="4413197" cy="2092881"/>
          </a:xfrm>
          <a:prstGeom prst="rect">
            <a:avLst/>
          </a:prstGeom>
        </p:spPr>
        <p:txBody>
          <a:bodyPr wrap="square">
            <a:spAutoFit/>
          </a:bodyPr>
          <a:lstStyle/>
          <a:p>
            <a:pPr marL="0" marR="0" lvl="0" indent="0" algn="l" defTabSz="896386" rtl="0" eaLnBrk="1" fontAlgn="auto" latinLnBrk="0" hangingPunct="1">
              <a:lnSpc>
                <a:spcPct val="100000"/>
              </a:lnSpc>
              <a:spcBef>
                <a:spcPts val="0"/>
              </a:spcBef>
              <a:spcAft>
                <a:spcPts val="1175"/>
              </a:spcAft>
              <a:buClrTx/>
              <a:buSzTx/>
              <a:buFontTx/>
              <a:buNone/>
              <a:tabLst/>
              <a:defRPr/>
            </a:pPr>
            <a:r>
              <a:rPr kumimoji="0" lang="en-US" altLang="en-US" sz="4400" b="0" i="0" u="none" strike="noStrike" kern="0" cap="none" spc="0" normalizeH="0" baseline="0" noProof="0" dirty="0">
                <a:ln>
                  <a:noFill/>
                </a:ln>
                <a:solidFill>
                  <a:sysClr val="windowText" lastClr="000000"/>
                </a:solidFill>
                <a:effectLst/>
                <a:uLnTx/>
                <a:uFillTx/>
                <a:latin typeface="Segoe UI Light"/>
                <a:ea typeface="+mn-ea"/>
                <a:cs typeface="+mn-cs"/>
              </a:rPr>
              <a:t> </a:t>
            </a:r>
            <a:br>
              <a:rPr kumimoji="0" lang="en-US" altLang="en-US" sz="4400" b="0" i="0" u="none" strike="noStrike" kern="0" cap="none" spc="0" normalizeH="0" baseline="0" noProof="0" dirty="0">
                <a:ln>
                  <a:noFill/>
                </a:ln>
                <a:solidFill>
                  <a:sysClr val="windowText" lastClr="000000"/>
                </a:solidFill>
                <a:effectLst/>
                <a:uLnTx/>
                <a:uFillTx/>
                <a:latin typeface="Segoe UI Light"/>
                <a:ea typeface="+mn-ea"/>
                <a:cs typeface="+mn-cs"/>
              </a:rPr>
            </a:br>
            <a:r>
              <a:rPr kumimoji="0" lang="en-US" altLang="en-US" sz="4400" b="0" i="0" u="none" strike="noStrike" kern="0" cap="none" spc="0" normalizeH="0" baseline="0" noProof="0" dirty="0">
                <a:ln>
                  <a:noFill/>
                </a:ln>
                <a:solidFill>
                  <a:sysClr val="windowText" lastClr="000000"/>
                </a:solidFill>
                <a:effectLst/>
                <a:uLnTx/>
                <a:uFillTx/>
                <a:latin typeface="Segoe UI Light"/>
                <a:ea typeface="+mn-ea"/>
                <a:cs typeface="+mn-cs"/>
              </a:rPr>
              <a:t>DEMO</a:t>
            </a:r>
          </a:p>
          <a:p>
            <a:pPr marL="0" marR="0" lvl="0" indent="0" algn="l" defTabSz="896386" rtl="0" eaLnBrk="1" fontAlgn="auto" latinLnBrk="0" hangingPunct="1">
              <a:lnSpc>
                <a:spcPct val="100000"/>
              </a:lnSpc>
              <a:spcBef>
                <a:spcPts val="0"/>
              </a:spcBef>
              <a:spcAft>
                <a:spcPts val="1175"/>
              </a:spcAft>
              <a:buClrTx/>
              <a:buSzTx/>
              <a:buFontTx/>
              <a:buNone/>
              <a:tabLst/>
              <a:defRPr/>
            </a:pPr>
            <a:r>
              <a:rPr kumimoji="0" lang="en-US" sz="3200" b="0" i="0" u="none" strike="noStrike" kern="0" cap="none" spc="0" normalizeH="0" baseline="0" noProof="0" dirty="0">
                <a:ln>
                  <a:noFill/>
                </a:ln>
                <a:solidFill>
                  <a:srgbClr val="0078D7"/>
                </a:solidFill>
                <a:effectLst/>
                <a:uLnTx/>
                <a:uFillTx/>
                <a:latin typeface="Segoe UI Light"/>
                <a:ea typeface="+mn-ea"/>
                <a:cs typeface="+mn-cs"/>
              </a:rPr>
              <a:t>Intelligent Kiosk</a:t>
            </a:r>
          </a:p>
        </p:txBody>
      </p:sp>
    </p:spTree>
    <p:extLst>
      <p:ext uri="{BB962C8B-B14F-4D97-AF65-F5344CB8AC3E}">
        <p14:creationId xmlns:p14="http://schemas.microsoft.com/office/powerpoint/2010/main" val="1308690447"/>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13"/>
          <p:cNvSpPr>
            <a:spLocks noGrp="1"/>
          </p:cNvSpPr>
          <p:nvPr>
            <p:ph type="body" sz="quarter" idx="10"/>
          </p:nvPr>
        </p:nvSpPr>
        <p:spPr/>
        <p:txBody>
          <a:bodyPr/>
          <a:lstStyle/>
          <a:p>
            <a:r>
              <a:rPr lang="en-US" dirty="0"/>
              <a:t>Developer Resources</a:t>
            </a:r>
          </a:p>
        </p:txBody>
      </p:sp>
      <p:sp>
        <p:nvSpPr>
          <p:cNvPr id="16" name="Content Placeholder 15"/>
          <p:cNvSpPr>
            <a:spLocks noGrp="1"/>
          </p:cNvSpPr>
          <p:nvPr>
            <p:ph sz="quarter" idx="11"/>
          </p:nvPr>
        </p:nvSpPr>
        <p:spPr>
          <a:solidFill>
            <a:srgbClr val="0078D7"/>
          </a:solidFill>
          <a:ln w="3175">
            <a:noFill/>
          </a:ln>
          <a:effectLst/>
        </p:spPr>
        <p:txBody>
          <a:bodyPr spcFirstLastPara="0" vert="horz" wrap="square" lIns="17922" tIns="89642" rIns="17922" bIns="89604" numCol="1" spcCol="1270" anchor="t" anchorCtr="0">
            <a:noAutofit/>
          </a:bodyPr>
          <a:lstStyle/>
          <a:p>
            <a:pPr algn="ctr" defTabSz="710729">
              <a:lnSpc>
                <a:spcPct val="100000"/>
              </a:lnSpc>
              <a:spcBef>
                <a:spcPct val="0"/>
              </a:spcBef>
              <a:spcAft>
                <a:spcPct val="35000"/>
              </a:spcAft>
              <a:buSzTx/>
              <a:buFontTx/>
            </a:pPr>
            <a:r>
              <a:rPr lang="en-US" sz="1372" kern="0" dirty="0">
                <a:solidFill>
                  <a:srgbClr val="FFFFFF"/>
                </a:solidFill>
                <a:latin typeface="Segoe UI Semibold" panose="020B0702040204020203" pitchFamily="34" charset="0"/>
                <a:cs typeface="Segoe UI Semibold" panose="020B0702040204020203" pitchFamily="34" charset="0"/>
              </a:rPr>
              <a:t>	 </a:t>
            </a:r>
          </a:p>
        </p:txBody>
      </p:sp>
      <p:sp>
        <p:nvSpPr>
          <p:cNvPr id="18" name="Content Placeholder 6"/>
          <p:cNvSpPr txBox="1">
            <a:spLocks/>
          </p:cNvSpPr>
          <p:nvPr/>
        </p:nvSpPr>
        <p:spPr>
          <a:xfrm>
            <a:off x="5050172" y="440918"/>
            <a:ext cx="6872591" cy="5976165"/>
          </a:xfrm>
          <a:prstGeom prst="rect">
            <a:avLst/>
          </a:prstGeom>
        </p:spPr>
        <p:txBody>
          <a:bodyPr vert="horz" lIns="89642" tIns="44821" rIns="89642" bIns="44821"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Pct val="120000"/>
              <a:buFont typeface="Arial" panose="020B0604020202020204" pitchFamily="34" charset="0"/>
              <a:buNone/>
              <a:tabLst/>
              <a:defRPr/>
            </a:pPr>
            <a:r>
              <a:rPr kumimoji="0" lang="en-US" sz="2400" b="0" i="0" u="none" strike="noStrike" kern="1200" cap="none" spc="0" normalizeH="0" baseline="0" noProof="0" dirty="0">
                <a:ln>
                  <a:noFill/>
                </a:ln>
                <a:solidFill>
                  <a:schemeClr val="bg1"/>
                </a:solidFill>
                <a:effectLst/>
                <a:uLnTx/>
                <a:uFillTx/>
                <a:latin typeface="Segoe UI Semibold" panose="020B0702040204020203" pitchFamily="34" charset="0"/>
                <a:ea typeface="+mn-ea"/>
                <a:cs typeface="Segoe UI Semibold" panose="020B0702040204020203" pitchFamily="34" charset="0"/>
              </a:rPr>
              <a:t>Pricing</a:t>
            </a:r>
          </a:p>
          <a:p>
            <a:pPr marL="448193" lvl="1" indent="0">
              <a:buSzPct val="120000"/>
              <a:buNone/>
            </a:pPr>
            <a:r>
              <a:rPr lang="en-US" sz="1500" dirty="0">
                <a:solidFill>
                  <a:schemeClr val="bg1"/>
                </a:solidFill>
                <a:hlinkClick r:id="rId3"/>
              </a:rPr>
              <a:t>https://azure.microsoft.com/en-us/pricing/details/cognitive-services/</a:t>
            </a:r>
            <a:r>
              <a:rPr lang="en-US" sz="1500" dirty="0">
                <a:solidFill>
                  <a:schemeClr val="bg1"/>
                </a:solidFill>
              </a:rPr>
              <a:t> </a:t>
            </a:r>
          </a:p>
          <a:p>
            <a:pPr marL="0" marR="0" lvl="0" indent="0" algn="l" defTabSz="914400" rtl="0" eaLnBrk="1" fontAlgn="auto" latinLnBrk="0" hangingPunct="1">
              <a:lnSpc>
                <a:spcPct val="90000"/>
              </a:lnSpc>
              <a:spcBef>
                <a:spcPts val="1000"/>
              </a:spcBef>
              <a:spcAft>
                <a:spcPts val="0"/>
              </a:spcAft>
              <a:buClrTx/>
              <a:buSzPct val="120000"/>
              <a:buFont typeface="Arial" panose="020B0604020202020204" pitchFamily="34" charset="0"/>
              <a:buNone/>
              <a:tabLst/>
              <a:defRPr/>
            </a:pPr>
            <a:r>
              <a:rPr kumimoji="0" lang="en-US" sz="2400" b="0" i="0" u="none" strike="noStrike" kern="1200" cap="none" spc="0" normalizeH="0" baseline="0" noProof="0" dirty="0">
                <a:ln>
                  <a:noFill/>
                </a:ln>
                <a:solidFill>
                  <a:schemeClr val="bg1"/>
                </a:solidFill>
                <a:effectLst/>
                <a:uLnTx/>
                <a:uFillTx/>
                <a:latin typeface="Segoe UI Semibold" panose="020B0702040204020203" pitchFamily="34" charset="0"/>
                <a:ea typeface="+mn-ea"/>
                <a:cs typeface="Segoe UI Semibold" panose="020B0702040204020203" pitchFamily="34" charset="0"/>
              </a:rPr>
              <a:t>Documentation</a:t>
            </a:r>
          </a:p>
          <a:p>
            <a:pPr marL="448193" lvl="1" indent="0">
              <a:buSzPct val="120000"/>
              <a:buNone/>
            </a:pPr>
            <a:r>
              <a:rPr lang="en-US" sz="1500" dirty="0">
                <a:solidFill>
                  <a:schemeClr val="bg1"/>
                </a:solidFill>
                <a:hlinkClick r:id="rId4"/>
              </a:rPr>
              <a:t>https://www.microsoft.com/cognitive-services/en-us/computer-vision-api/documentation</a:t>
            </a:r>
            <a:r>
              <a:rPr lang="en-US" sz="1500" dirty="0">
                <a:solidFill>
                  <a:schemeClr val="bg1"/>
                </a:solidFill>
              </a:rPr>
              <a:t> </a:t>
            </a:r>
          </a:p>
          <a:p>
            <a:pPr marL="0" indent="-9007">
              <a:buSzPct val="120000"/>
              <a:buNone/>
            </a:pPr>
            <a:r>
              <a:rPr lang="en-US" dirty="0">
                <a:solidFill>
                  <a:srgbClr val="FFFFFF"/>
                </a:solidFill>
                <a:latin typeface="Segoe UI Semibold" panose="020B0702040204020203" pitchFamily="34" charset="0"/>
                <a:cs typeface="Segoe UI Semibold" panose="020B0702040204020203" pitchFamily="34" charset="0"/>
              </a:rPr>
              <a:t>Blog</a:t>
            </a:r>
          </a:p>
          <a:p>
            <a:pPr marL="457200" lvl="1" indent="-9007">
              <a:buSzPct val="120000"/>
              <a:buNone/>
            </a:pPr>
            <a:r>
              <a:rPr lang="en-US" sz="1500" dirty="0">
                <a:solidFill>
                  <a:schemeClr val="bg1"/>
                </a:solidFill>
                <a:hlinkClick r:id="rId5"/>
              </a:rPr>
              <a:t>https://blogs.windows.com/buildingapps/#YHKeCPvKYuYKXLv7.97</a:t>
            </a:r>
            <a:endParaRPr lang="en-US" sz="1500" dirty="0">
              <a:solidFill>
                <a:schemeClr val="bg1"/>
              </a:solidFill>
            </a:endParaRPr>
          </a:p>
          <a:p>
            <a:pPr marL="0" marR="0" lvl="0" indent="0" algn="l" defTabSz="914400" rtl="0" eaLnBrk="1" fontAlgn="auto" latinLnBrk="0" hangingPunct="1">
              <a:lnSpc>
                <a:spcPct val="90000"/>
              </a:lnSpc>
              <a:spcBef>
                <a:spcPts val="1000"/>
              </a:spcBef>
              <a:spcAft>
                <a:spcPts val="0"/>
              </a:spcAft>
              <a:buClrTx/>
              <a:buSzPct val="120000"/>
              <a:buFont typeface="Arial" panose="020B0604020202020204" pitchFamily="34" charset="0"/>
              <a:buNone/>
              <a:tabLst/>
              <a:defRPr/>
            </a:pPr>
            <a:r>
              <a:rPr kumimoji="0" lang="en-US" sz="2400" b="0" i="0" u="none" strike="noStrike" kern="1200" cap="none" spc="0" normalizeH="0" baseline="0" noProof="0" dirty="0">
                <a:ln>
                  <a:noFill/>
                </a:ln>
                <a:solidFill>
                  <a:schemeClr val="bg1"/>
                </a:solidFill>
                <a:effectLst/>
                <a:uLnTx/>
                <a:uFillTx/>
                <a:latin typeface="Segoe UI Semibold" panose="020B0702040204020203" pitchFamily="34" charset="0"/>
                <a:ea typeface="+mn-ea"/>
                <a:cs typeface="Segoe UI Semibold" panose="020B0702040204020203" pitchFamily="34" charset="0"/>
              </a:rPr>
              <a:t>Client SDKs</a:t>
            </a:r>
          </a:p>
          <a:p>
            <a:pPr marL="448193" marR="0" lvl="1" indent="0" algn="l" defTabSz="914400" rtl="0" eaLnBrk="1" fontAlgn="auto" latinLnBrk="0" hangingPunct="1">
              <a:lnSpc>
                <a:spcPct val="90000"/>
              </a:lnSpc>
              <a:spcBef>
                <a:spcPts val="500"/>
              </a:spcBef>
              <a:spcAft>
                <a:spcPts val="0"/>
              </a:spcAft>
              <a:buClrTx/>
              <a:buSzPct val="120000"/>
              <a:buFont typeface="Arial" panose="020B0604020202020204" pitchFamily="34" charset="0"/>
              <a:buNone/>
              <a:tabLst/>
              <a:defRPr/>
            </a:pPr>
            <a:r>
              <a:rPr kumimoji="0" lang="en-US" sz="1500" b="0" i="0" u="none" strike="noStrike" kern="1200" cap="none" spc="0" normalizeH="0" baseline="0" noProof="0" dirty="0">
                <a:ln>
                  <a:noFill/>
                </a:ln>
                <a:solidFill>
                  <a:schemeClr val="bg1"/>
                </a:solidFill>
                <a:effectLst/>
                <a:uLnTx/>
                <a:uFillTx/>
                <a:latin typeface="+mn-lt"/>
                <a:ea typeface="+mn-ea"/>
                <a:cs typeface="+mn-cs"/>
                <a:hlinkClick r:id="rId6"/>
              </a:rPr>
              <a:t>https://github.com/Microsoft/ProjectOxford-ClientSDK</a:t>
            </a:r>
            <a:endParaRPr kumimoji="0" lang="en-US" sz="1500" b="0" i="0" u="none" strike="noStrike" kern="1200" cap="none" spc="0" normalizeH="0" baseline="0" noProof="0" dirty="0">
              <a:ln>
                <a:noFill/>
              </a:ln>
              <a:solidFill>
                <a:schemeClr val="bg1"/>
              </a:solidFill>
              <a:effectLst/>
              <a:uLnTx/>
              <a:uFillTx/>
              <a:latin typeface="+mn-lt"/>
              <a:ea typeface="+mn-ea"/>
              <a:cs typeface="+mn-cs"/>
            </a:endParaRPr>
          </a:p>
          <a:p>
            <a:pPr marL="448193" marR="0" lvl="1" indent="0" algn="l" defTabSz="914400" rtl="0" eaLnBrk="1" fontAlgn="auto" latinLnBrk="0" hangingPunct="1">
              <a:lnSpc>
                <a:spcPct val="90000"/>
              </a:lnSpc>
              <a:spcBef>
                <a:spcPts val="500"/>
              </a:spcBef>
              <a:spcAft>
                <a:spcPts val="0"/>
              </a:spcAft>
              <a:buClrTx/>
              <a:buSzPct val="120000"/>
              <a:buFont typeface="Arial" panose="020B0604020202020204" pitchFamily="34" charset="0"/>
              <a:buNone/>
              <a:tabLst/>
              <a:defRPr/>
            </a:pPr>
            <a:r>
              <a:rPr kumimoji="0" lang="en-US" sz="1500" b="0" i="0" u="none" strike="noStrike" kern="1200" cap="none" spc="0" normalizeH="0" baseline="0" noProof="0" dirty="0">
                <a:ln>
                  <a:noFill/>
                </a:ln>
                <a:solidFill>
                  <a:schemeClr val="bg1"/>
                </a:solidFill>
                <a:effectLst/>
                <a:uLnTx/>
                <a:uFillTx/>
                <a:latin typeface="+mn-lt"/>
                <a:ea typeface="+mn-ea"/>
                <a:cs typeface="+mn-cs"/>
                <a:hlinkClick r:id="rId7"/>
              </a:rPr>
              <a:t>https://github.com/felixrieseberg/project-oxford</a:t>
            </a:r>
            <a:r>
              <a:rPr kumimoji="0" lang="en-US" sz="1500" b="0" i="0" u="none" strike="noStrike" kern="1200" cap="none" spc="0" normalizeH="0" baseline="0" noProof="0" dirty="0">
                <a:ln>
                  <a:noFill/>
                </a:ln>
                <a:solidFill>
                  <a:schemeClr val="bg1"/>
                </a:solidFill>
                <a:effectLst/>
                <a:uLnTx/>
                <a:uFillTx/>
                <a:latin typeface="+mn-lt"/>
                <a:ea typeface="+mn-ea"/>
                <a:cs typeface="+mn-cs"/>
              </a:rPr>
              <a:t> (</a:t>
            </a:r>
            <a:r>
              <a:rPr kumimoji="0" lang="en-US" sz="1500" b="0" i="0" u="none" strike="noStrike" kern="1200" cap="none" spc="0" normalizeH="0" baseline="0" noProof="0" dirty="0" err="1">
                <a:ln>
                  <a:noFill/>
                </a:ln>
                <a:solidFill>
                  <a:schemeClr val="bg1"/>
                </a:solidFill>
                <a:effectLst/>
                <a:uLnTx/>
                <a:uFillTx/>
                <a:latin typeface="+mn-lt"/>
                <a:ea typeface="+mn-ea"/>
                <a:cs typeface="+mn-cs"/>
              </a:rPr>
              <a:t>nodejs</a:t>
            </a:r>
            <a:r>
              <a:rPr kumimoji="0" lang="en-US" sz="1500" b="0" i="0" u="none" strike="noStrike" kern="1200" cap="none" spc="0" normalizeH="0" baseline="0" noProof="0" dirty="0">
                <a:ln>
                  <a:noFill/>
                </a:ln>
                <a:solidFill>
                  <a:schemeClr val="bg1"/>
                </a:solidFill>
                <a:effectLst/>
                <a:uLnTx/>
                <a:uFillTx/>
                <a:latin typeface="+mn-lt"/>
                <a:ea typeface="+mn-ea"/>
                <a:cs typeface="+mn-cs"/>
              </a:rPr>
              <a:t>)</a:t>
            </a:r>
          </a:p>
          <a:p>
            <a:pPr marL="448193" marR="0" lvl="1" indent="0" algn="l" defTabSz="914400" rtl="0" eaLnBrk="1" fontAlgn="auto" latinLnBrk="0" hangingPunct="1">
              <a:lnSpc>
                <a:spcPct val="90000"/>
              </a:lnSpc>
              <a:spcBef>
                <a:spcPts val="500"/>
              </a:spcBef>
              <a:spcAft>
                <a:spcPts val="0"/>
              </a:spcAft>
              <a:buClrTx/>
              <a:buSzPct val="120000"/>
              <a:buFont typeface="Arial" panose="020B0604020202020204" pitchFamily="34" charset="0"/>
              <a:buNone/>
              <a:tabLst/>
              <a:defRPr/>
            </a:pPr>
            <a:r>
              <a:rPr kumimoji="0" lang="en-US" sz="1500" b="0" i="0" u="none" strike="noStrike" kern="1200" cap="none" spc="0" normalizeH="0" baseline="0" noProof="0" dirty="0">
                <a:ln>
                  <a:noFill/>
                </a:ln>
                <a:solidFill>
                  <a:schemeClr val="bg1"/>
                </a:solidFill>
                <a:effectLst/>
                <a:uLnTx/>
                <a:uFillTx/>
                <a:latin typeface="+mn-lt"/>
                <a:ea typeface="+mn-ea"/>
                <a:cs typeface="+mn-cs"/>
                <a:hlinkClick r:id="rId8"/>
              </a:rPr>
              <a:t>https://github.com/southwood/project-oxford-python</a:t>
            </a:r>
            <a:r>
              <a:rPr kumimoji="0" lang="en-US" sz="1500" b="0" i="0" u="none" strike="noStrike" kern="1200" cap="none" spc="0" normalizeH="0" baseline="0" noProof="0" dirty="0">
                <a:ln>
                  <a:noFill/>
                </a:ln>
                <a:solidFill>
                  <a:schemeClr val="bg1"/>
                </a:solidFill>
                <a:effectLst/>
                <a:uLnTx/>
                <a:uFillTx/>
                <a:latin typeface="+mn-lt"/>
                <a:ea typeface="+mn-ea"/>
                <a:cs typeface="+mn-cs"/>
              </a:rPr>
              <a:t> </a:t>
            </a:r>
          </a:p>
          <a:p>
            <a:pPr marL="0" marR="0" lvl="0" indent="0" algn="l" defTabSz="914400" rtl="0" eaLnBrk="1" fontAlgn="auto" latinLnBrk="0" hangingPunct="1">
              <a:lnSpc>
                <a:spcPct val="90000"/>
              </a:lnSpc>
              <a:spcBef>
                <a:spcPts val="1000"/>
              </a:spcBef>
              <a:spcAft>
                <a:spcPts val="0"/>
              </a:spcAft>
              <a:buClrTx/>
              <a:buSzPct val="120000"/>
              <a:buFont typeface="Arial" panose="020B0604020202020204" pitchFamily="34" charset="0"/>
              <a:buNone/>
              <a:tabLst/>
              <a:defRPr/>
            </a:pPr>
            <a:r>
              <a:rPr kumimoji="0" lang="en-US" sz="2400" b="0" i="0" u="none" strike="noStrike" kern="1200" cap="none" spc="0" normalizeH="0" baseline="0" noProof="0" dirty="0">
                <a:ln>
                  <a:noFill/>
                </a:ln>
                <a:solidFill>
                  <a:schemeClr val="bg1"/>
                </a:solidFill>
                <a:effectLst/>
                <a:uLnTx/>
                <a:uFillTx/>
                <a:latin typeface="Segoe UI Semibold" panose="020B0702040204020203" pitchFamily="34" charset="0"/>
                <a:ea typeface="+mn-ea"/>
                <a:cs typeface="Segoe UI Semibold" panose="020B0702040204020203" pitchFamily="34" charset="0"/>
              </a:rPr>
              <a:t>Example Code</a:t>
            </a:r>
          </a:p>
          <a:p>
            <a:pPr marL="448193" marR="0" lvl="1" indent="0" algn="l" defTabSz="914400" rtl="0" eaLnBrk="1" fontAlgn="auto" latinLnBrk="0" hangingPunct="1">
              <a:lnSpc>
                <a:spcPct val="90000"/>
              </a:lnSpc>
              <a:spcBef>
                <a:spcPts val="500"/>
              </a:spcBef>
              <a:spcAft>
                <a:spcPts val="0"/>
              </a:spcAft>
              <a:buClrTx/>
              <a:buSzPct val="120000"/>
              <a:buFont typeface="Arial" panose="020B0604020202020204" pitchFamily="34" charset="0"/>
              <a:buNone/>
              <a:tabLst/>
              <a:defRPr/>
            </a:pPr>
            <a:r>
              <a:rPr kumimoji="0" lang="en-US" sz="1600" b="0" i="0" u="none" strike="noStrike" kern="1200" cap="none" spc="0" normalizeH="0" baseline="0" noProof="0" dirty="0">
                <a:ln>
                  <a:noFill/>
                </a:ln>
                <a:solidFill>
                  <a:schemeClr val="bg1"/>
                </a:solidFill>
                <a:effectLst/>
                <a:uLnTx/>
                <a:uFillTx/>
                <a:latin typeface="+mn-lt"/>
                <a:ea typeface="+mn-ea"/>
                <a:cs typeface="+mn-cs"/>
                <a:hlinkClick r:id="rId9"/>
              </a:rPr>
              <a:t>https://github.com/jsturtevant/happy-image-tester-django</a:t>
            </a:r>
            <a:endParaRPr kumimoji="0" lang="en-US" sz="1600" b="0" i="0" u="none" strike="noStrike" kern="1200" cap="none" spc="0" normalizeH="0" baseline="0" noProof="0" dirty="0">
              <a:ln>
                <a:noFill/>
              </a:ln>
              <a:solidFill>
                <a:schemeClr val="bg1"/>
              </a:solidFill>
              <a:effectLst/>
              <a:uLnTx/>
              <a:uFillTx/>
              <a:latin typeface="+mn-lt"/>
              <a:ea typeface="+mn-ea"/>
              <a:cs typeface="+mn-cs"/>
            </a:endParaRPr>
          </a:p>
          <a:p>
            <a:pPr marL="448193" marR="0" lvl="1" indent="0" algn="l" defTabSz="914400" rtl="0" eaLnBrk="1" fontAlgn="auto" latinLnBrk="0" hangingPunct="1">
              <a:lnSpc>
                <a:spcPct val="90000"/>
              </a:lnSpc>
              <a:spcBef>
                <a:spcPts val="500"/>
              </a:spcBef>
              <a:spcAft>
                <a:spcPts val="0"/>
              </a:spcAft>
              <a:buClrTx/>
              <a:buSzPct val="120000"/>
              <a:buFont typeface="Arial" panose="020B0604020202020204" pitchFamily="34" charset="0"/>
              <a:buNone/>
              <a:tabLst/>
              <a:defRPr/>
            </a:pPr>
            <a:r>
              <a:rPr kumimoji="0" lang="en-US" sz="1600" b="0" i="0" u="none" strike="noStrike" kern="1200" cap="none" spc="0" normalizeH="0" baseline="0" noProof="0" dirty="0">
                <a:ln>
                  <a:noFill/>
                </a:ln>
                <a:solidFill>
                  <a:schemeClr val="bg1"/>
                </a:solidFill>
                <a:effectLst/>
                <a:uLnTx/>
                <a:uFillTx/>
                <a:latin typeface="+mn-lt"/>
                <a:ea typeface="+mn-ea"/>
                <a:cs typeface="+mn-cs"/>
                <a:hlinkClick r:id="rId10"/>
              </a:rPr>
              <a:t>https://github.com/jsturtevant/happy-image-tester-nodejs</a:t>
            </a:r>
            <a:endParaRPr kumimoji="0" lang="en-US" sz="1600" b="0" i="0" u="none" strike="noStrike" kern="1200" cap="none" spc="0" normalizeH="0" baseline="0" noProof="0" dirty="0">
              <a:ln>
                <a:noFill/>
              </a:ln>
              <a:solidFill>
                <a:schemeClr val="bg1"/>
              </a:solidFill>
              <a:effectLst/>
              <a:uLnTx/>
              <a:uFillTx/>
              <a:latin typeface="+mn-lt"/>
              <a:ea typeface="+mn-ea"/>
              <a:cs typeface="+mn-cs"/>
            </a:endParaRPr>
          </a:p>
          <a:p>
            <a:pPr marL="0" marR="0" lvl="1" indent="0" algn="l" defTabSz="914400" rtl="0" eaLnBrk="1" fontAlgn="auto" latinLnBrk="0" hangingPunct="1">
              <a:lnSpc>
                <a:spcPct val="90000"/>
              </a:lnSpc>
              <a:spcBef>
                <a:spcPts val="980"/>
              </a:spcBef>
              <a:spcAft>
                <a:spcPts val="0"/>
              </a:spcAft>
              <a:buClrTx/>
              <a:buSzPct val="120000"/>
              <a:buFont typeface="Arial" panose="020B0604020202020204" pitchFamily="34" charset="0"/>
              <a:buNone/>
              <a:tabLst/>
              <a:defRPr/>
            </a:pPr>
            <a:r>
              <a:rPr kumimoji="0" lang="en-US" b="0" i="0" u="none" strike="noStrike" kern="1200" cap="none" spc="0" normalizeH="0" baseline="0" noProof="0" dirty="0">
                <a:ln>
                  <a:noFill/>
                </a:ln>
                <a:solidFill>
                  <a:schemeClr val="bg1"/>
                </a:solidFill>
                <a:effectLst/>
                <a:uLnTx/>
                <a:uFillTx/>
                <a:latin typeface="Segoe UI Semibold" panose="020B0702040204020203" pitchFamily="34" charset="0"/>
                <a:ea typeface="+mn-ea"/>
                <a:cs typeface="Segoe UI Semibold" panose="020B0702040204020203" pitchFamily="34" charset="0"/>
              </a:rPr>
              <a:t>Community</a:t>
            </a:r>
          </a:p>
          <a:p>
            <a:pPr marL="448193" marR="0" lvl="1" indent="0" algn="l" defTabSz="914400" rtl="0" eaLnBrk="1" fontAlgn="auto" latinLnBrk="0" hangingPunct="1">
              <a:lnSpc>
                <a:spcPct val="90000"/>
              </a:lnSpc>
              <a:spcBef>
                <a:spcPts val="500"/>
              </a:spcBef>
              <a:spcAft>
                <a:spcPts val="0"/>
              </a:spcAft>
              <a:buClrTx/>
              <a:buSzPct val="120000"/>
              <a:buFont typeface="Arial" panose="020B0604020202020204" pitchFamily="34" charset="0"/>
              <a:buNone/>
              <a:tabLst/>
              <a:defRPr/>
            </a:pPr>
            <a:r>
              <a:rPr kumimoji="0" lang="en-US" sz="1600" b="0" i="0" u="none" strike="noStrike" kern="1200" cap="none" spc="0" normalizeH="0" baseline="0" noProof="0" dirty="0">
                <a:ln>
                  <a:noFill/>
                </a:ln>
                <a:solidFill>
                  <a:schemeClr val="bg1"/>
                </a:solidFill>
                <a:effectLst/>
                <a:uLnTx/>
                <a:uFillTx/>
                <a:latin typeface="+mn-lt"/>
                <a:ea typeface="+mn-ea"/>
                <a:cs typeface="+mn-cs"/>
                <a:hlinkClick r:id="rId11"/>
              </a:rPr>
              <a:t>https://stackoverflow.com/questions/tagged/microsoft-cognitive</a:t>
            </a:r>
            <a:endParaRPr kumimoji="0" lang="en-US" sz="1600" b="0" i="0" u="none" strike="noStrike" kern="1200" cap="none" spc="0" normalizeH="0" baseline="0" noProof="0" dirty="0">
              <a:ln>
                <a:noFill/>
              </a:ln>
              <a:solidFill>
                <a:schemeClr val="bg1"/>
              </a:solidFill>
              <a:effectLst/>
              <a:uLnTx/>
              <a:uFillTx/>
              <a:latin typeface="+mn-lt"/>
              <a:ea typeface="+mn-ea"/>
              <a:cs typeface="+mn-cs"/>
            </a:endParaRPr>
          </a:p>
          <a:p>
            <a:pPr marL="448193" marR="0" lvl="1" indent="0" algn="l" defTabSz="914400" rtl="0" eaLnBrk="1" fontAlgn="auto" latinLnBrk="0" hangingPunct="1">
              <a:lnSpc>
                <a:spcPct val="90000"/>
              </a:lnSpc>
              <a:spcBef>
                <a:spcPts val="500"/>
              </a:spcBef>
              <a:spcAft>
                <a:spcPts val="0"/>
              </a:spcAft>
              <a:buClrTx/>
              <a:buSzPct val="120000"/>
              <a:buFont typeface="Arial" panose="020B0604020202020204" pitchFamily="34" charset="0"/>
              <a:buNone/>
              <a:tabLst/>
              <a:defRPr/>
            </a:pPr>
            <a:r>
              <a:rPr kumimoji="0" lang="en-US" sz="1600" b="0" i="0" u="none" strike="noStrike" kern="1200" cap="none" spc="0" normalizeH="0" baseline="0" noProof="0" dirty="0">
                <a:ln>
                  <a:noFill/>
                </a:ln>
                <a:solidFill>
                  <a:schemeClr val="bg1"/>
                </a:solidFill>
                <a:effectLst/>
                <a:uLnTx/>
                <a:uFillTx/>
                <a:latin typeface="+mn-lt"/>
                <a:ea typeface="+mn-ea"/>
                <a:cs typeface="+mn-cs"/>
                <a:hlinkClick r:id="rId12"/>
              </a:rPr>
              <a:t>https://social.msdn.microsoft.com/forums/azure/en-US/home?forum=mlapi</a:t>
            </a:r>
            <a:r>
              <a:rPr kumimoji="0" lang="en-US" sz="1600" b="0" i="0" u="none" strike="noStrike" kern="1200" cap="none" spc="0" normalizeH="0" baseline="0" noProof="0" dirty="0">
                <a:ln>
                  <a:noFill/>
                </a:ln>
                <a:solidFill>
                  <a:schemeClr val="bg1"/>
                </a:solidFill>
                <a:effectLst/>
                <a:uLnTx/>
                <a:uFillTx/>
                <a:latin typeface="+mn-lt"/>
                <a:ea typeface="+mn-ea"/>
                <a:cs typeface="+mn-cs"/>
              </a:rPr>
              <a:t> </a:t>
            </a:r>
          </a:p>
          <a:p>
            <a:pPr marL="448193" marR="0" lvl="1" indent="0" algn="l" defTabSz="914400" rtl="0" eaLnBrk="1" fontAlgn="auto" latinLnBrk="0" hangingPunct="1">
              <a:lnSpc>
                <a:spcPct val="90000"/>
              </a:lnSpc>
              <a:spcBef>
                <a:spcPts val="500"/>
              </a:spcBef>
              <a:spcAft>
                <a:spcPts val="0"/>
              </a:spcAft>
              <a:buClrTx/>
              <a:buSzPct val="120000"/>
              <a:buFont typeface="Arial" panose="020B0604020202020204" pitchFamily="34" charset="0"/>
              <a:buNone/>
              <a:tabLst/>
              <a:defRPr/>
            </a:pPr>
            <a:r>
              <a:rPr kumimoji="0" lang="en-US" sz="1600" b="0" i="0" u="none" strike="noStrike" kern="1200" cap="none" spc="0" normalizeH="0" baseline="0" noProof="0" dirty="0">
                <a:ln>
                  <a:noFill/>
                </a:ln>
                <a:solidFill>
                  <a:schemeClr val="bg1"/>
                </a:solidFill>
                <a:effectLst/>
                <a:uLnTx/>
                <a:uFillTx/>
                <a:latin typeface="+mn-lt"/>
                <a:ea typeface="+mn-ea"/>
                <a:cs typeface="+mn-cs"/>
                <a:hlinkClick r:id="rId13"/>
              </a:rPr>
              <a:t>https://cognitive.uservoice.com/</a:t>
            </a:r>
            <a:endParaRPr kumimoji="0" lang="en-US" sz="1600" b="0" i="0" u="none" strike="noStrike" kern="1200" cap="none" spc="0" normalizeH="0" baseline="0" noProof="0" dirty="0">
              <a:ln>
                <a:noFill/>
              </a:ln>
              <a:solidFill>
                <a:schemeClr val="bg1"/>
              </a:solidFill>
              <a:effectLst/>
              <a:uLnTx/>
              <a:uFillTx/>
              <a:latin typeface="+mn-lt"/>
              <a:ea typeface="+mn-ea"/>
              <a:cs typeface="+mn-cs"/>
            </a:endParaRPr>
          </a:p>
          <a:p>
            <a:pPr marL="448193" marR="0" lvl="1" indent="0" algn="l" defTabSz="914400" rtl="0" eaLnBrk="1" fontAlgn="auto" latinLnBrk="0" hangingPunct="1">
              <a:lnSpc>
                <a:spcPct val="90000"/>
              </a:lnSpc>
              <a:spcBef>
                <a:spcPts val="500"/>
              </a:spcBef>
              <a:spcAft>
                <a:spcPts val="0"/>
              </a:spcAft>
              <a:buClrTx/>
              <a:buSzPct val="120000"/>
              <a:buFont typeface="Arial" panose="020B0604020202020204" pitchFamily="34" charset="0"/>
              <a:buNone/>
              <a:tabLst/>
              <a:defRPr/>
            </a:pPr>
            <a:endParaRPr kumimoji="0" lang="en-US" sz="1600" b="0" i="0" u="none" strike="noStrike" kern="1200" cap="none" spc="0" normalizeH="0" baseline="0" noProof="0" dirty="0">
              <a:ln>
                <a:noFill/>
              </a:ln>
              <a:solidFill>
                <a:schemeClr val="bg1"/>
              </a:solidFill>
              <a:effectLst/>
              <a:uLnTx/>
              <a:uFillTx/>
              <a:latin typeface="+mn-lt"/>
              <a:ea typeface="+mn-ea"/>
              <a:cs typeface="+mn-cs"/>
            </a:endParaRPr>
          </a:p>
        </p:txBody>
      </p:sp>
    </p:spTree>
    <p:extLst>
      <p:ext uri="{BB962C8B-B14F-4D97-AF65-F5344CB8AC3E}">
        <p14:creationId xmlns:p14="http://schemas.microsoft.com/office/powerpoint/2010/main" val="15589593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 calcmode="lin" valueType="num">
                                      <p:cBhvr additive="base">
                                        <p:cTn id="7" dur="500" fill="hold"/>
                                        <p:tgtEl>
                                          <p:spTgt spid="14">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4">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p:bldP spid="1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rotWithShape="1">
          <a:blip r:embed="rId3"/>
          <a:srcRect b="1823"/>
          <a:stretch/>
        </p:blipFill>
        <p:spPr>
          <a:xfrm>
            <a:off x="1" y="487"/>
            <a:ext cx="12192000" cy="6857027"/>
          </a:xfrm>
          <a:prstGeom prst="rect">
            <a:avLst/>
          </a:prstGeom>
        </p:spPr>
      </p:pic>
      <p:grpSp>
        <p:nvGrpSpPr>
          <p:cNvPr id="12" name="Group 11"/>
          <p:cNvGrpSpPr/>
          <p:nvPr/>
        </p:nvGrpSpPr>
        <p:grpSpPr>
          <a:xfrm>
            <a:off x="5781453" y="739725"/>
            <a:ext cx="6410547" cy="5386385"/>
            <a:chOff x="-2" y="-599007"/>
            <a:chExt cx="6539092" cy="6707420"/>
          </a:xfrm>
        </p:grpSpPr>
        <p:sp>
          <p:nvSpPr>
            <p:cNvPr id="13" name="Rectangle 12"/>
            <p:cNvSpPr/>
            <p:nvPr/>
          </p:nvSpPr>
          <p:spPr>
            <a:xfrm>
              <a:off x="0" y="5554662"/>
              <a:ext cx="6539090" cy="543994"/>
            </a:xfrm>
            <a:prstGeom prst="rect">
              <a:avLst/>
            </a:prstGeom>
            <a:solidFill>
              <a:schemeClr val="accent6">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sp>
          <p:nvSpPr>
            <p:cNvPr id="14" name="Rectangle 13"/>
            <p:cNvSpPr/>
            <p:nvPr/>
          </p:nvSpPr>
          <p:spPr bwMode="auto">
            <a:xfrm>
              <a:off x="-2" y="-599007"/>
              <a:ext cx="6539092" cy="6157507"/>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58570" tIns="146284" rIns="448212" bIns="146284"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1765"/>
                </a:spcAft>
                <a:buClrTx/>
                <a:buSzTx/>
                <a:buFontTx/>
                <a:buNone/>
                <a:tabLst/>
                <a:defRPr/>
              </a:pPr>
              <a:r>
                <a:rPr kumimoji="0" lang="en-US" sz="3600" b="0" i="0" u="none" strike="noStrike" kern="0" cap="none" spc="0" normalizeH="0" baseline="0" noProof="0" dirty="0">
                  <a:ln>
                    <a:noFill/>
                  </a:ln>
                  <a:solidFill>
                    <a:schemeClr val="bg1"/>
                  </a:solidFill>
                  <a:effectLst/>
                  <a:uLnTx/>
                  <a:uFillTx/>
                </a:rPr>
                <a:t>Seeing AI</a:t>
              </a:r>
            </a:p>
            <a:p>
              <a:pPr marL="0" marR="0" lvl="0" indent="0" defTabSz="914400" eaLnBrk="1" fontAlgn="auto" latinLnBrk="0" hangingPunct="1">
                <a:lnSpc>
                  <a:spcPct val="100000"/>
                </a:lnSpc>
                <a:spcBef>
                  <a:spcPts val="0"/>
                </a:spcBef>
                <a:spcAft>
                  <a:spcPts val="1765"/>
                </a:spcAft>
                <a:buClrTx/>
                <a:buSzTx/>
                <a:buFontTx/>
                <a:buNone/>
                <a:tabLst/>
                <a:defRPr/>
              </a:pPr>
              <a:endParaRPr lang="en-US" sz="2000" kern="0" dirty="0">
                <a:solidFill>
                  <a:schemeClr val="bg1"/>
                </a:solidFill>
              </a:endParaRPr>
            </a:p>
            <a:p>
              <a:pPr marL="0" marR="0" lvl="0" indent="0" defTabSz="914400" eaLnBrk="1" fontAlgn="auto" latinLnBrk="0" hangingPunct="1">
                <a:lnSpc>
                  <a:spcPct val="100000"/>
                </a:lnSpc>
                <a:spcBef>
                  <a:spcPts val="0"/>
                </a:spcBef>
                <a:spcAft>
                  <a:spcPts val="1765"/>
                </a:spcAft>
                <a:buClrTx/>
                <a:buSzTx/>
                <a:buFontTx/>
                <a:buNone/>
                <a:tabLst/>
                <a:defRPr/>
              </a:pPr>
              <a:r>
                <a:rPr lang="en-US" sz="2000" kern="0" dirty="0">
                  <a:solidFill>
                    <a:schemeClr val="bg1"/>
                  </a:solidFill>
                </a:rPr>
                <a:t>Apps can be intelligent with Cognitive Services:</a:t>
              </a:r>
            </a:p>
            <a:p>
              <a:pPr lvl="0">
                <a:spcAft>
                  <a:spcPts val="1765"/>
                </a:spcAft>
                <a:defRPr/>
              </a:pPr>
              <a:r>
                <a:rPr lang="en-US" sz="2000" kern="0" dirty="0">
                  <a:solidFill>
                    <a:schemeClr val="bg1"/>
                  </a:solidFill>
                </a:rPr>
                <a:t>Computer Vision, Image, Speech Recognition, NLP, and ML </a:t>
              </a:r>
            </a:p>
            <a:p>
              <a:pPr marL="0" marR="0" lvl="0" indent="0" defTabSz="914400" eaLnBrk="1" fontAlgn="auto" latinLnBrk="0" hangingPunct="1">
                <a:lnSpc>
                  <a:spcPct val="100000"/>
                </a:lnSpc>
                <a:spcBef>
                  <a:spcPts val="0"/>
                </a:spcBef>
                <a:spcAft>
                  <a:spcPts val="1765"/>
                </a:spcAft>
                <a:buClrTx/>
                <a:buSzTx/>
                <a:buFontTx/>
                <a:buNone/>
                <a:tabLst/>
                <a:defRPr/>
              </a:pPr>
              <a:endParaRPr kumimoji="0" lang="en-US" sz="1961" b="0" i="0" u="none" strike="noStrike" kern="0" cap="none" spc="0" normalizeH="0" baseline="0" noProof="0" dirty="0">
                <a:ln>
                  <a:noFill/>
                </a:ln>
                <a:solidFill>
                  <a:schemeClr val="bg1"/>
                </a:solidFill>
                <a:effectLst/>
                <a:uLnTx/>
                <a:uFillTx/>
              </a:endParaRPr>
            </a:p>
          </p:txBody>
        </p:sp>
        <p:sp>
          <p:nvSpPr>
            <p:cNvPr id="16" name="TextBox 15">
              <a:hlinkClick r:id="rId4"/>
            </p:cNvPr>
            <p:cNvSpPr txBox="1"/>
            <p:nvPr/>
          </p:nvSpPr>
          <p:spPr>
            <a:xfrm>
              <a:off x="1665270" y="5544908"/>
              <a:ext cx="1639841" cy="563505"/>
            </a:xfrm>
            <a:prstGeom prst="rect">
              <a:avLst/>
            </a:prstGeom>
            <a:solidFill>
              <a:schemeClr val="accent4"/>
            </a:solidFill>
          </p:spPr>
          <p:txBody>
            <a:bodyPr wrap="none" lIns="179285" tIns="143428" rIns="179285" bIns="143428" rtlCol="0" anchor="ctr">
              <a:spAutoFit/>
            </a:bodyPr>
            <a:lstStyle/>
            <a:p>
              <a:pPr marL="0" marR="0" lvl="0" indent="0" algn="ctr" defTabSz="914400" eaLnBrk="1" fontAlgn="auto" latinLnBrk="0" hangingPunct="1">
                <a:lnSpc>
                  <a:spcPct val="90000"/>
                </a:lnSpc>
                <a:spcBef>
                  <a:spcPts val="0"/>
                </a:spcBef>
                <a:spcAft>
                  <a:spcPts val="588"/>
                </a:spcAft>
                <a:buClrTx/>
                <a:buSzTx/>
                <a:buFontTx/>
                <a:buNone/>
                <a:tabLst/>
                <a:defRPr/>
              </a:pPr>
              <a:r>
                <a:rPr kumimoji="0" lang="en-US" sz="1176" b="0" i="0" u="none" strike="noStrike" kern="0" cap="none" spc="0" normalizeH="0" baseline="0" noProof="0" dirty="0">
                  <a:ln>
                    <a:noFill/>
                  </a:ln>
                  <a:solidFill>
                    <a:schemeClr val="bg1"/>
                  </a:solidFill>
                  <a:effectLst/>
                  <a:uLnTx/>
                  <a:uFillTx/>
                  <a:latin typeface="Segoe UI Semibold" panose="020B0702040204020203" pitchFamily="34" charset="0"/>
                  <a:cs typeface="Segoe UI Semibold" panose="020B0702040204020203" pitchFamily="34" charset="0"/>
                </a:rPr>
                <a:t>Watch Video Here</a:t>
              </a:r>
            </a:p>
          </p:txBody>
        </p:sp>
        <p:sp>
          <p:nvSpPr>
            <p:cNvPr id="17" name="TextBox 16">
              <a:hlinkClick r:id="rId5"/>
            </p:cNvPr>
            <p:cNvSpPr txBox="1"/>
            <p:nvPr/>
          </p:nvSpPr>
          <p:spPr>
            <a:xfrm>
              <a:off x="105407" y="5544908"/>
              <a:ext cx="1458340" cy="563505"/>
            </a:xfrm>
            <a:prstGeom prst="rect">
              <a:avLst/>
            </a:prstGeom>
            <a:solidFill>
              <a:schemeClr val="accent4"/>
            </a:solidFill>
          </p:spPr>
          <p:txBody>
            <a:bodyPr wrap="none" lIns="179285" tIns="143428" rIns="179285" bIns="143428" rtlCol="0" anchor="ctr">
              <a:spAutoFit/>
            </a:bodyPr>
            <a:lstStyle/>
            <a:p>
              <a:pPr marL="0" marR="0" lvl="0" indent="0" algn="ctr" defTabSz="914400" eaLnBrk="1" fontAlgn="auto" latinLnBrk="0" hangingPunct="1">
                <a:lnSpc>
                  <a:spcPct val="90000"/>
                </a:lnSpc>
                <a:spcBef>
                  <a:spcPts val="0"/>
                </a:spcBef>
                <a:spcAft>
                  <a:spcPts val="588"/>
                </a:spcAft>
                <a:buClrTx/>
                <a:buSzTx/>
                <a:buFontTx/>
                <a:buNone/>
                <a:tabLst/>
                <a:defRPr/>
              </a:pPr>
              <a:r>
                <a:rPr kumimoji="0" lang="en-US" sz="1176" b="0" i="0" u="none" strike="noStrike" kern="0" cap="none" spc="0" normalizeH="0" baseline="0" noProof="0" dirty="0">
                  <a:ln>
                    <a:noFill/>
                  </a:ln>
                  <a:solidFill>
                    <a:schemeClr val="bg1"/>
                  </a:solidFill>
                  <a:effectLst/>
                  <a:uLnTx/>
                  <a:uFillTx/>
                  <a:latin typeface="Segoe UI Semibold" panose="020B0702040204020203" pitchFamily="34" charset="0"/>
                  <a:cs typeface="Segoe UI Semibold" panose="020B0702040204020203" pitchFamily="34" charset="0"/>
                </a:rPr>
                <a:t>Read Blog Here</a:t>
              </a:r>
            </a:p>
          </p:txBody>
        </p:sp>
      </p:grpSp>
    </p:spTree>
    <p:extLst>
      <p:ext uri="{BB962C8B-B14F-4D97-AF65-F5344CB8AC3E}">
        <p14:creationId xmlns:p14="http://schemas.microsoft.com/office/powerpoint/2010/main" val="286988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1+#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it-IT" dirty="0"/>
              <a:t>Thank You</a:t>
            </a:r>
          </a:p>
        </p:txBody>
      </p:sp>
      <p:sp>
        <p:nvSpPr>
          <p:cNvPr id="5" name="Text Placeholder 4"/>
          <p:cNvSpPr>
            <a:spLocks noGrp="1"/>
          </p:cNvSpPr>
          <p:nvPr>
            <p:ph type="body" sz="quarter" idx="14"/>
          </p:nvPr>
        </p:nvSpPr>
        <p:spPr>
          <a:xfrm>
            <a:off x="269302" y="3540763"/>
            <a:ext cx="6276530" cy="1242252"/>
          </a:xfrm>
        </p:spPr>
        <p:txBody>
          <a:bodyPr/>
          <a:lstStyle/>
          <a:p>
            <a:r>
              <a:rPr lang="it-IT" dirty="0"/>
              <a:t>Erica Barone</a:t>
            </a:r>
          </a:p>
          <a:p>
            <a:r>
              <a:rPr lang="it-IT" i="1" dirty="0"/>
              <a:t>Technical Evangelist </a:t>
            </a:r>
          </a:p>
          <a:p>
            <a:r>
              <a:rPr lang="it-IT" i="1" dirty="0"/>
              <a:t>erica.barone@microsot.com | @_ericabarone</a:t>
            </a:r>
          </a:p>
        </p:txBody>
      </p:sp>
    </p:spTree>
    <p:extLst>
      <p:ext uri="{BB962C8B-B14F-4D97-AF65-F5344CB8AC3E}">
        <p14:creationId xmlns:p14="http://schemas.microsoft.com/office/powerpoint/2010/main" val="7836330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COLOR TEMPLATE">
  <a:themeElements>
    <a:clrScheme name="Custom 1">
      <a:dk1>
        <a:srgbClr val="505050"/>
      </a:dk1>
      <a:lt1>
        <a:srgbClr val="FFFFFF"/>
      </a:lt1>
      <a:dk2>
        <a:srgbClr val="002050"/>
      </a:dk2>
      <a:lt2>
        <a:srgbClr val="CDF4FF"/>
      </a:lt2>
      <a:accent1>
        <a:srgbClr val="0078D7"/>
      </a:accent1>
      <a:accent2>
        <a:srgbClr val="D83B01"/>
      </a:accent2>
      <a:accent3>
        <a:srgbClr val="107C10"/>
      </a:accent3>
      <a:accent4>
        <a:srgbClr val="B4009E"/>
      </a:accent4>
      <a:accent5>
        <a:srgbClr val="5C2D91"/>
      </a:accent5>
      <a:accent6>
        <a:srgbClr val="008272"/>
      </a:accent6>
      <a:hlink>
        <a:srgbClr val="002050"/>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defTabSz="932472" fontAlgn="base">
          <a:spcBef>
            <a:spcPct val="0"/>
          </a:spcBef>
          <a:spcAft>
            <a:spcPct val="0"/>
          </a:spcAft>
          <a:defRPr sz="2400">
            <a:solidFill>
              <a:schemeClr val="tx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2D6B5C47-15D3-4853-A69E-31534ABCEC61}"/>
    </a:ext>
  </a:extLst>
</a:theme>
</file>

<file path=ppt/theme/theme10.xml><?xml version="1.0" encoding="utf-8"?>
<a:theme xmlns:a="http://schemas.openxmlformats.org/drawingml/2006/main" name="1_5-30711_TR22_BO_CT_Template">
  <a:themeElements>
    <a:clrScheme name="TR20 - BO">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2_BO_CT_Template.potx" id="{B1B2F3F2-0B4F-4209-B007-CB76AE668BD4}" vid="{5E751991-B51F-49F7-957F-139A6D02B770}"/>
    </a:ext>
  </a:extLst>
</a:theme>
</file>

<file path=ppt/theme/theme11.xml><?xml version="1.0" encoding="utf-8"?>
<a:theme xmlns:a="http://schemas.openxmlformats.org/drawingml/2006/main" name="WHITE TEMPLATE">
  <a:themeElements>
    <a:clrScheme name="Custom 19">
      <a:dk1>
        <a:srgbClr val="505050"/>
      </a:dk1>
      <a:lt1>
        <a:srgbClr val="FFFFFF"/>
      </a:lt1>
      <a:dk2>
        <a:srgbClr val="0078D7"/>
      </a:dk2>
      <a:lt2>
        <a:srgbClr val="EAEAEA"/>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WHITE_Oct_2014.potx" id="{4F09737C-ADEF-4314-AB56-4A518DF7B933}" vid="{87A94877-8473-4FD7-A13A-DB9D3F7775DC}"/>
    </a:ext>
  </a:ext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COLOR TEMPLATE">
  <a:themeElements>
    <a:clrScheme name="Custom 11">
      <a:dk1>
        <a:srgbClr val="505050"/>
      </a:dk1>
      <a:lt1>
        <a:srgbClr val="FFFFFF"/>
      </a:lt1>
      <a:dk2>
        <a:srgbClr val="002050"/>
      </a:dk2>
      <a:lt2>
        <a:srgbClr val="CDF4FF"/>
      </a:lt2>
      <a:accent1>
        <a:srgbClr val="0078D7"/>
      </a:accent1>
      <a:accent2>
        <a:srgbClr val="D83B01"/>
      </a:accent2>
      <a:accent3>
        <a:srgbClr val="107C10"/>
      </a:accent3>
      <a:accent4>
        <a:srgbClr val="B4009E"/>
      </a:accent4>
      <a:accent5>
        <a:srgbClr val="5C2D91"/>
      </a:accent5>
      <a:accent6>
        <a:srgbClr val="008272"/>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2D6B5C47-15D3-4853-A69E-31534ABCEC61}"/>
    </a:ext>
  </a:extLst>
</a:theme>
</file>

<file path=ppt/theme/theme3.xml><?xml version="1.0" encoding="utf-8"?>
<a:theme xmlns:a="http://schemas.openxmlformats.org/drawingml/2006/main" name="2_COLOR TEMPLATE">
  <a:themeElements>
    <a:clrScheme name="Custom 2">
      <a:dk1>
        <a:srgbClr val="505050"/>
      </a:dk1>
      <a:lt1>
        <a:srgbClr val="FFFFFF"/>
      </a:lt1>
      <a:dk2>
        <a:srgbClr val="002050"/>
      </a:dk2>
      <a:lt2>
        <a:srgbClr val="CDF4FF"/>
      </a:lt2>
      <a:accent1>
        <a:srgbClr val="0078D7"/>
      </a:accent1>
      <a:accent2>
        <a:srgbClr val="0078D7"/>
      </a:accent2>
      <a:accent3>
        <a:srgbClr val="107C10"/>
      </a:accent3>
      <a:accent4>
        <a:srgbClr val="B4009E"/>
      </a:accent4>
      <a:accent5>
        <a:srgbClr val="5C2D91"/>
      </a:accent5>
      <a:accent6>
        <a:srgbClr val="008272"/>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defTabSz="932472" fontAlgn="base">
          <a:spcBef>
            <a:spcPct val="0"/>
          </a:spcBef>
          <a:spcAft>
            <a:spcPct val="0"/>
          </a:spcAft>
          <a:defRPr sz="2400">
            <a:solidFill>
              <a:schemeClr val="tx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2D6B5C47-15D3-4853-A69E-31534ABCEC61}"/>
    </a:ext>
  </a:extLst>
</a:theme>
</file>

<file path=ppt/theme/theme4.xml><?xml version="1.0" encoding="utf-8"?>
<a:theme xmlns:a="http://schemas.openxmlformats.org/drawingml/2006/main" name="3_COLOR TEMPLATE">
  <a:themeElements>
    <a:clrScheme name="Custom 11">
      <a:dk1>
        <a:srgbClr val="505050"/>
      </a:dk1>
      <a:lt1>
        <a:srgbClr val="FFFFFF"/>
      </a:lt1>
      <a:dk2>
        <a:srgbClr val="002050"/>
      </a:dk2>
      <a:lt2>
        <a:srgbClr val="CDF4FF"/>
      </a:lt2>
      <a:accent1>
        <a:srgbClr val="0078D7"/>
      </a:accent1>
      <a:accent2>
        <a:srgbClr val="D83B01"/>
      </a:accent2>
      <a:accent3>
        <a:srgbClr val="107C10"/>
      </a:accent3>
      <a:accent4>
        <a:srgbClr val="B4009E"/>
      </a:accent4>
      <a:accent5>
        <a:srgbClr val="5C2D91"/>
      </a:accent5>
      <a:accent6>
        <a:srgbClr val="008272"/>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defTabSz="932472" fontAlgn="base">
          <a:spcBef>
            <a:spcPct val="0"/>
          </a:spcBef>
          <a:spcAft>
            <a:spcPct val="0"/>
          </a:spcAft>
          <a:defRPr sz="2400">
            <a:solidFill>
              <a:schemeClr val="tx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2D6B5C47-15D3-4853-A69E-31534ABCEC61}"/>
    </a:ext>
  </a:extLst>
</a:theme>
</file>

<file path=ppt/theme/theme5.xml><?xml version="1.0" encoding="utf-8"?>
<a:theme xmlns:a="http://schemas.openxmlformats.org/drawingml/2006/main" name="LIGHT COLOR TEMPLATE">
  <a:themeElements>
    <a:clrScheme name="Custom 19">
      <a:dk1>
        <a:srgbClr val="505050"/>
      </a:dk1>
      <a:lt1>
        <a:srgbClr val="FFFFFF"/>
      </a:lt1>
      <a:dk2>
        <a:srgbClr val="0078D7"/>
      </a:dk2>
      <a:lt2>
        <a:srgbClr val="EAEAEA"/>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LIGHT_Oct_2014.potx" id="{8D89426A-98D9-452E-82D2-38C97A5E7430}" vid="{43CB4C6F-FCEB-4846-9678-AF1F381D6EF6}"/>
    </a:ext>
  </a:extLst>
</a:theme>
</file>

<file path=ppt/theme/theme6.xml><?xml version="1.0" encoding="utf-8"?>
<a:theme xmlns:a="http://schemas.openxmlformats.org/drawingml/2006/main" name="1_5-30721_Build_2016_Template_Light">
  <a:themeElements>
    <a:clrScheme name="Build 2016">
      <a:dk1>
        <a:srgbClr val="505050"/>
      </a:dk1>
      <a:lt1>
        <a:srgbClr val="FFFFFF"/>
      </a:lt1>
      <a:dk2>
        <a:srgbClr val="0078D7"/>
      </a:dk2>
      <a:lt2>
        <a:srgbClr val="F8F8F8"/>
      </a:lt2>
      <a:accent1>
        <a:srgbClr val="0078D7"/>
      </a:accent1>
      <a:accent2>
        <a:srgbClr val="002050"/>
      </a:accent2>
      <a:accent3>
        <a:srgbClr val="00BCF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6_16x9_Template.potx" id="{2D9F1654-7A66-4699-829C-201E10216A69}" vid="{2DD1E4E3-0871-45BE-BEDE-345B55444DCB}"/>
    </a:ext>
  </a:extLst>
</a:theme>
</file>

<file path=ppt/theme/theme7.xml><?xml version="1.0" encoding="utf-8"?>
<a:theme xmlns:a="http://schemas.openxmlformats.org/drawingml/2006/main" name="2_5-30721_Build_2016_Template_Light">
  <a:themeElements>
    <a:clrScheme name="Build 2016">
      <a:dk1>
        <a:srgbClr val="505050"/>
      </a:dk1>
      <a:lt1>
        <a:srgbClr val="FFFFFF"/>
      </a:lt1>
      <a:dk2>
        <a:srgbClr val="0078D7"/>
      </a:dk2>
      <a:lt2>
        <a:srgbClr val="F8F8F8"/>
      </a:lt2>
      <a:accent1>
        <a:srgbClr val="0078D7"/>
      </a:accent1>
      <a:accent2>
        <a:srgbClr val="002050"/>
      </a:accent2>
      <a:accent3>
        <a:srgbClr val="00BCF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6_16x9_Template.potx" id="{2D9F1654-7A66-4699-829C-201E10216A69}" vid="{2DD1E4E3-0871-45BE-BEDE-345B55444DCB}"/>
    </a:ext>
  </a:extLst>
</a:theme>
</file>

<file path=ppt/theme/theme8.xml><?xml version="1.0" encoding="utf-8"?>
<a:theme xmlns:a="http://schemas.openxmlformats.org/drawingml/2006/main" name="KEEP_WHITE TEMPLATE">
  <a:themeElements>
    <a:clrScheme name="Custom 4">
      <a:dk1>
        <a:srgbClr val="505050"/>
      </a:dk1>
      <a:lt1>
        <a:srgbClr val="FFFFFF"/>
      </a:lt1>
      <a:dk2>
        <a:srgbClr val="0078D7"/>
      </a:dk2>
      <a:lt2>
        <a:srgbClr val="EAEAEA"/>
      </a:lt2>
      <a:accent1>
        <a:srgbClr val="002050"/>
      </a:accent1>
      <a:accent2>
        <a:srgbClr val="EAEAEA"/>
      </a:accent2>
      <a:accent3>
        <a:srgbClr val="00BCF2"/>
      </a:accent3>
      <a:accent4>
        <a:srgbClr val="0078D7"/>
      </a:accent4>
      <a:accent5>
        <a:srgbClr val="00188F"/>
      </a:accent5>
      <a:accent6>
        <a:srgbClr val="002050"/>
      </a:accent6>
      <a:hlink>
        <a:srgbClr val="FFB900"/>
      </a:hlink>
      <a:folHlink>
        <a:srgbClr val="FF8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WHITE_Oct_2014.potx" id="{C564F283-C16D-4027-A632-54E31EB1987D}" vid="{27B3D32C-9224-41E9-A662-F35EEB154FFA}"/>
    </a:ext>
  </a:extLst>
</a:theme>
</file>

<file path=ppt/theme/theme9.xml><?xml version="1.0" encoding="utf-8"?>
<a:theme xmlns:a="http://schemas.openxmlformats.org/drawingml/2006/main" name="1_KEEP_WHITE TEMPLATE">
  <a:themeElements>
    <a:clrScheme name="Custom 4">
      <a:dk1>
        <a:srgbClr val="505050"/>
      </a:dk1>
      <a:lt1>
        <a:srgbClr val="FFFFFF"/>
      </a:lt1>
      <a:dk2>
        <a:srgbClr val="0078D7"/>
      </a:dk2>
      <a:lt2>
        <a:srgbClr val="EAEAEA"/>
      </a:lt2>
      <a:accent1>
        <a:srgbClr val="002050"/>
      </a:accent1>
      <a:accent2>
        <a:srgbClr val="EAEAEA"/>
      </a:accent2>
      <a:accent3>
        <a:srgbClr val="00BCF2"/>
      </a:accent3>
      <a:accent4>
        <a:srgbClr val="0078D7"/>
      </a:accent4>
      <a:accent5>
        <a:srgbClr val="00188F"/>
      </a:accent5>
      <a:accent6>
        <a:srgbClr val="002050"/>
      </a:accent6>
      <a:hlink>
        <a:srgbClr val="FFB900"/>
      </a:hlink>
      <a:folHlink>
        <a:srgbClr val="FF8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WHITE_Oct_2014.potx" id="{C564F283-C16D-4027-A632-54E31EB1987D}" vid="{27B3D32C-9224-41E9-A662-F35EEB154FFA}"/>
    </a:ext>
  </a:extLst>
</a:theme>
</file>

<file path=docProps/app.xml><?xml version="1.0" encoding="utf-8"?>
<Properties xmlns="http://schemas.openxmlformats.org/officeDocument/2006/extended-properties" xmlns:vt="http://schemas.openxmlformats.org/officeDocument/2006/docPropsVTypes">
  <TotalTime>0</TotalTime>
  <Words>650</Words>
  <Application>Microsoft Office PowerPoint</Application>
  <PresentationFormat>Widescreen</PresentationFormat>
  <Paragraphs>114</Paragraphs>
  <Slides>9</Slides>
  <Notes>8</Notes>
  <HiddenSlides>0</HiddenSlides>
  <MMClips>0</MMClips>
  <ScaleCrop>false</ScaleCrop>
  <HeadingPairs>
    <vt:vector size="6" baseType="variant">
      <vt:variant>
        <vt:lpstr>Fonts Used</vt:lpstr>
      </vt:variant>
      <vt:variant>
        <vt:i4>7</vt:i4>
      </vt:variant>
      <vt:variant>
        <vt:lpstr>Theme</vt:lpstr>
      </vt:variant>
      <vt:variant>
        <vt:i4>11</vt:i4>
      </vt:variant>
      <vt:variant>
        <vt:lpstr>Slide Titles</vt:lpstr>
      </vt:variant>
      <vt:variant>
        <vt:i4>9</vt:i4>
      </vt:variant>
    </vt:vector>
  </HeadingPairs>
  <TitlesOfParts>
    <vt:vector size="27" baseType="lpstr">
      <vt:lpstr>Arial</vt:lpstr>
      <vt:lpstr>Calibri</vt:lpstr>
      <vt:lpstr>Segoe UI</vt:lpstr>
      <vt:lpstr>Segoe UI Light</vt:lpstr>
      <vt:lpstr>Segoe UI Semibold</vt:lpstr>
      <vt:lpstr>Segoe UI Semilight</vt:lpstr>
      <vt:lpstr>Wingdings</vt:lpstr>
      <vt:lpstr>COLOR TEMPLATE</vt:lpstr>
      <vt:lpstr>1_COLOR TEMPLATE</vt:lpstr>
      <vt:lpstr>2_COLOR TEMPLATE</vt:lpstr>
      <vt:lpstr>3_COLOR TEMPLATE</vt:lpstr>
      <vt:lpstr>LIGHT COLOR TEMPLATE</vt:lpstr>
      <vt:lpstr>1_5-30721_Build_2016_Template_Light</vt:lpstr>
      <vt:lpstr>2_5-30721_Build_2016_Template_Light</vt:lpstr>
      <vt:lpstr>KEEP_WHITE TEMPLATE</vt:lpstr>
      <vt:lpstr>1_KEEP_WHITE TEMPLATE</vt:lpstr>
      <vt:lpstr>1_5-30711_TR22_BO_CT_Template</vt:lpstr>
      <vt:lpstr>WHITE TEMPLATE</vt:lpstr>
      <vt:lpstr>Cognitive Services</vt:lpstr>
      <vt:lpstr>Easily turn data into intelligent action</vt:lpstr>
      <vt:lpstr>PowerPoint Presentation</vt:lpstr>
      <vt:lpstr>Why Microsoft  Cognitive Services?</vt:lpstr>
      <vt:lpstr>PowerPoint Presentation</vt:lpstr>
      <vt:lpstr>PowerPoint Presentation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cp:lastModifiedBy/>
  <cp:revision>1</cp:revision>
  <dcterms:created xsi:type="dcterms:W3CDTF">2017-02-20T13:59:00Z</dcterms:created>
  <dcterms:modified xsi:type="dcterms:W3CDTF">2017-02-20T14:06:43Z</dcterms:modified>
</cp:coreProperties>
</file>